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wmf" ContentType="image/x-wmf"/>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24" r:id="rId5"/>
    <p:sldId id="325" r:id="rId6"/>
    <p:sldId id="291" r:id="rId7"/>
    <p:sldId id="311" r:id="rId8"/>
    <p:sldId id="292" r:id="rId9"/>
    <p:sldId id="293" r:id="rId10"/>
    <p:sldId id="294" r:id="rId11"/>
    <p:sldId id="376" r:id="rId12"/>
    <p:sldId id="295" r:id="rId13"/>
    <p:sldId id="296" r:id="rId14"/>
    <p:sldId id="297" r:id="rId15"/>
    <p:sldId id="298" r:id="rId16"/>
    <p:sldId id="322" r:id="rId17"/>
    <p:sldId id="299" r:id="rId18"/>
    <p:sldId id="312" r:id="rId19"/>
    <p:sldId id="323" r:id="rId20"/>
    <p:sldId id="300" r:id="rId21"/>
    <p:sldId id="301" r:id="rId22"/>
    <p:sldId id="326" r:id="rId23"/>
    <p:sldId id="302" r:id="rId24"/>
    <p:sldId id="303" r:id="rId25"/>
    <p:sldId id="304" r:id="rId26"/>
    <p:sldId id="305" r:id="rId27"/>
    <p:sldId id="306" r:id="rId28"/>
    <p:sldId id="307" r:id="rId29"/>
    <p:sldId id="308" r:id="rId30"/>
    <p:sldId id="309" r:id="rId31"/>
    <p:sldId id="310" r:id="rId32"/>
    <p:sldId id="327" r:id="rId33"/>
    <p:sldId id="328" r:id="rId34"/>
    <p:sldId id="329" r:id="rId35"/>
    <p:sldId id="313" r:id="rId36"/>
    <p:sldId id="314" r:id="rId37"/>
    <p:sldId id="315" r:id="rId38"/>
    <p:sldId id="316" r:id="rId39"/>
    <p:sldId id="317" r:id="rId40"/>
    <p:sldId id="318" r:id="rId41"/>
    <p:sldId id="330" r:id="rId42"/>
    <p:sldId id="331" r:id="rId43"/>
    <p:sldId id="332" r:id="rId44"/>
    <p:sldId id="333" r:id="rId45"/>
    <p:sldId id="342" r:id="rId46"/>
    <p:sldId id="336" r:id="rId47"/>
    <p:sldId id="337" r:id="rId48"/>
    <p:sldId id="338" r:id="rId49"/>
    <p:sldId id="339" r:id="rId50"/>
    <p:sldId id="340" r:id="rId51"/>
    <p:sldId id="341" r:id="rId52"/>
    <p:sldId id="334" r:id="rId53"/>
    <p:sldId id="335" r:id="rId54"/>
    <p:sldId id="319" r:id="rId55"/>
    <p:sldId id="320" r:id="rId56"/>
    <p:sldId id="321" r:id="rId57"/>
  </p:sldIdLst>
  <p:sldSz cx="9144000" cy="6858000" type="screen4x3"/>
  <p:notesSz cx="6858000" cy="9144000"/>
  <p:custDataLst>
    <p:tags r:id="rId61"/>
  </p:custDataLst>
  <p:defaultTextStyle>
    <a:defPPr>
      <a:defRPr lang="zh-TW"/>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華康少女文字W3(P)" pitchFamily="2" charset="-120"/>
        <a:cs typeface="+mn-cs"/>
      </a:defRPr>
    </a:lvl9pPr>
  </p:defaultTextStyle>
  <p:extLst>
    <p:ext uri="{EFAFB233-063F-42B5-8137-9DF3F51BA10A}">
      <p15:sldGuideLst xmlns:p15="http://schemas.microsoft.com/office/powerpoint/2012/main">
        <p15:guide id="1" orient="horz" pos="2139" userDrawn="1">
          <p15:clr>
            <a:srgbClr val="A4A3A4"/>
          </p15:clr>
        </p15:guide>
        <p15:guide id="2" pos="2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66CC"/>
    <a:srgbClr val="082538"/>
    <a:srgbClr val="FF0066"/>
    <a:srgbClr val="02083E"/>
    <a:srgbClr val="00CC00"/>
    <a:srgbClr val="EAFEE0"/>
    <a:srgbClr val="E3F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94"/>
    <p:restoredTop sz="94636"/>
  </p:normalViewPr>
  <p:slideViewPr>
    <p:cSldViewPr showGuides="1">
      <p:cViewPr varScale="1">
        <p:scale>
          <a:sx n="107" d="100"/>
          <a:sy n="107" d="100"/>
        </p:scale>
        <p:origin x="2028" y="114"/>
      </p:cViewPr>
      <p:guideLst>
        <p:guide orient="horz" pos="2139"/>
        <p:guide pos="288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1.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7" Type="http://schemas.openxmlformats.org/officeDocument/2006/relationships/image" Target="../media/image10.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9" Type="http://schemas.openxmlformats.org/officeDocument/2006/relationships/image" Target="../media/image56.wmf"/><Relationship Id="rId8" Type="http://schemas.openxmlformats.org/officeDocument/2006/relationships/image" Target="../media/image55.wmf"/><Relationship Id="rId7" Type="http://schemas.openxmlformats.org/officeDocument/2006/relationships/image" Target="../media/image54.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 Id="rId3" Type="http://schemas.openxmlformats.org/officeDocument/2006/relationships/image" Target="../media/image50.wmf"/><Relationship Id="rId2" Type="http://schemas.openxmlformats.org/officeDocument/2006/relationships/image" Target="../media/image49.wmf"/><Relationship Id="rId12" Type="http://schemas.openxmlformats.org/officeDocument/2006/relationships/image" Target="../media/image59.wmf"/><Relationship Id="rId11" Type="http://schemas.openxmlformats.org/officeDocument/2006/relationships/image" Target="../media/image58.wmf"/><Relationship Id="rId10" Type="http://schemas.openxmlformats.org/officeDocument/2006/relationships/image" Target="../media/image57.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63.emf"/><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wmf"/></Relationships>
</file>

<file path=ppt/drawings/_rels/vmlDrawing12.vml.rels><?xml version="1.0" encoding="UTF-8" standalone="yes"?>
<Relationships xmlns="http://schemas.openxmlformats.org/package/2006/relationships"><Relationship Id="rId5" Type="http://schemas.openxmlformats.org/officeDocument/2006/relationships/image" Target="../media/image68.emf"/><Relationship Id="rId4" Type="http://schemas.openxmlformats.org/officeDocument/2006/relationships/image" Target="../media/image67.emf"/><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6.wmf"/><Relationship Id="rId7" Type="http://schemas.openxmlformats.org/officeDocument/2006/relationships/image" Target="../media/image75.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s>
</file>

<file path=ppt/drawings/_rels/vmlDrawing16.vml.rels><?xml version="1.0" encoding="UTF-8" standalone="yes"?>
<Relationships xmlns="http://schemas.openxmlformats.org/package/2006/relationships"><Relationship Id="rId9" Type="http://schemas.openxmlformats.org/officeDocument/2006/relationships/image" Target="../media/image92.emf"/><Relationship Id="rId8" Type="http://schemas.openxmlformats.org/officeDocument/2006/relationships/image" Target="../media/image91.emf"/><Relationship Id="rId7" Type="http://schemas.openxmlformats.org/officeDocument/2006/relationships/image" Target="../media/image90.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wmf"/><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image" Target="../media/image7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s>
</file>

<file path=ppt/drawings/_rels/vmlDrawing19.vml.rels><?xml version="1.0" encoding="UTF-8" standalone="yes"?>
<Relationships xmlns="http://schemas.openxmlformats.org/package/2006/relationships"><Relationship Id="rId5" Type="http://schemas.openxmlformats.org/officeDocument/2006/relationships/image" Target="../media/image100.wmf"/><Relationship Id="rId4" Type="http://schemas.openxmlformats.org/officeDocument/2006/relationships/image" Target="../media/image99.emf"/><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6" Type="http://schemas.openxmlformats.org/officeDocument/2006/relationships/image" Target="../media/image106.wmf"/><Relationship Id="rId5" Type="http://schemas.openxmlformats.org/officeDocument/2006/relationships/image" Target="../media/image105.emf"/><Relationship Id="rId4" Type="http://schemas.openxmlformats.org/officeDocument/2006/relationships/image" Target="../media/image104.emf"/><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s>
</file>

<file path=ppt/drawings/_rels/vmlDrawing21.vml.rels><?xml version="1.0" encoding="UTF-8" standalone="yes"?>
<Relationships xmlns="http://schemas.openxmlformats.org/package/2006/relationships"><Relationship Id="rId5" Type="http://schemas.openxmlformats.org/officeDocument/2006/relationships/image" Target="../media/image110.emf"/><Relationship Id="rId4" Type="http://schemas.openxmlformats.org/officeDocument/2006/relationships/image" Target="../media/image109.emf"/><Relationship Id="rId3" Type="http://schemas.openxmlformats.org/officeDocument/2006/relationships/image" Target="../media/image108.emf"/><Relationship Id="rId2" Type="http://schemas.openxmlformats.org/officeDocument/2006/relationships/image" Target="../media/image87.wmf"/><Relationship Id="rId1" Type="http://schemas.openxmlformats.org/officeDocument/2006/relationships/image" Target="../media/image107.emf"/></Relationships>
</file>

<file path=ppt/drawings/_rels/vmlDrawing22.vml.rels><?xml version="1.0" encoding="UTF-8" standalone="yes"?>
<Relationships xmlns="http://schemas.openxmlformats.org/package/2006/relationships"><Relationship Id="rId7" Type="http://schemas.openxmlformats.org/officeDocument/2006/relationships/image" Target="../media/image117.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22.wmf"/><Relationship Id="rId7" Type="http://schemas.openxmlformats.org/officeDocument/2006/relationships/image" Target="../media/image121.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20.wmf"/><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25.vml.rels><?xml version="1.0" encoding="UTF-8" standalone="yes"?>
<Relationships xmlns="http://schemas.openxmlformats.org/package/2006/relationships"><Relationship Id="rId4" Type="http://schemas.openxmlformats.org/officeDocument/2006/relationships/image" Target="../media/image127.emf"/><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s>
</file>

<file path=ppt/drawings/_rels/vmlDrawing27.vml.rels><?xml version="1.0" encoding="UTF-8" standalone="yes"?>
<Relationships xmlns="http://schemas.openxmlformats.org/package/2006/relationships"><Relationship Id="rId6" Type="http://schemas.openxmlformats.org/officeDocument/2006/relationships/image" Target="../media/image136.emf"/><Relationship Id="rId5" Type="http://schemas.openxmlformats.org/officeDocument/2006/relationships/image" Target="../media/image135.emf"/><Relationship Id="rId4" Type="http://schemas.openxmlformats.org/officeDocument/2006/relationships/image" Target="../media/image134.emf"/><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image" Target="../media/image1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39.wmf"/><Relationship Id="rId1" Type="http://schemas.openxmlformats.org/officeDocument/2006/relationships/image" Target="../media/image1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5" Type="http://schemas.openxmlformats.org/officeDocument/2006/relationships/image" Target="../media/image143.wmf"/><Relationship Id="rId4" Type="http://schemas.openxmlformats.org/officeDocument/2006/relationships/image" Target="../media/image142.wmf"/><Relationship Id="rId3" Type="http://schemas.openxmlformats.org/officeDocument/2006/relationships/image" Target="../media/image141.wmf"/><Relationship Id="rId2" Type="http://schemas.openxmlformats.org/officeDocument/2006/relationships/image" Target="../media/image140.wmf"/><Relationship Id="rId1" Type="http://schemas.openxmlformats.org/officeDocument/2006/relationships/image" Target="../media/image139.wmf"/></Relationships>
</file>

<file path=ppt/drawings/_rels/vmlDrawing31.vml.rels><?xml version="1.0" encoding="UTF-8" standalone="yes"?>
<Relationships xmlns="http://schemas.openxmlformats.org/package/2006/relationships"><Relationship Id="rId5" Type="http://schemas.openxmlformats.org/officeDocument/2006/relationships/image" Target="../media/image148.wmf"/><Relationship Id="rId4" Type="http://schemas.openxmlformats.org/officeDocument/2006/relationships/image" Target="../media/image147.wmf"/><Relationship Id="rId3" Type="http://schemas.openxmlformats.org/officeDocument/2006/relationships/image" Target="../media/image146.wmf"/><Relationship Id="rId2" Type="http://schemas.openxmlformats.org/officeDocument/2006/relationships/image" Target="../media/image145.wmf"/><Relationship Id="rId1" Type="http://schemas.openxmlformats.org/officeDocument/2006/relationships/image" Target="../media/image144.wmf"/></Relationships>
</file>

<file path=ppt/drawings/_rels/vmlDrawing32.vml.rels><?xml version="1.0" encoding="UTF-8" standalone="yes"?>
<Relationships xmlns="http://schemas.openxmlformats.org/package/2006/relationships"><Relationship Id="rId5" Type="http://schemas.openxmlformats.org/officeDocument/2006/relationships/image" Target="../media/image153.wmf"/><Relationship Id="rId4" Type="http://schemas.openxmlformats.org/officeDocument/2006/relationships/image" Target="../media/image152.wmf"/><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33.vml.rels><?xml version="1.0" encoding="UTF-8" standalone="yes"?>
<Relationships xmlns="http://schemas.openxmlformats.org/package/2006/relationships"><Relationship Id="rId4" Type="http://schemas.openxmlformats.org/officeDocument/2006/relationships/image" Target="../media/image157.wmf"/><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35.vml.rels><?xml version="1.0" encoding="UTF-8" standalone="yes"?>
<Relationships xmlns="http://schemas.openxmlformats.org/package/2006/relationships"><Relationship Id="rId7" Type="http://schemas.openxmlformats.org/officeDocument/2006/relationships/image" Target="../media/image165.wmf"/><Relationship Id="rId6" Type="http://schemas.openxmlformats.org/officeDocument/2006/relationships/image" Target="../media/image164.wmf"/><Relationship Id="rId5" Type="http://schemas.openxmlformats.org/officeDocument/2006/relationships/image" Target="../media/image163.wmf"/><Relationship Id="rId4" Type="http://schemas.openxmlformats.org/officeDocument/2006/relationships/image" Target="../media/image162.wmf"/><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73.wmf"/><Relationship Id="rId7" Type="http://schemas.openxmlformats.org/officeDocument/2006/relationships/image" Target="../media/image172.wmf"/><Relationship Id="rId6" Type="http://schemas.openxmlformats.org/officeDocument/2006/relationships/image" Target="../media/image171.wmf"/><Relationship Id="rId5" Type="http://schemas.openxmlformats.org/officeDocument/2006/relationships/image" Target="../media/image170.wmf"/><Relationship Id="rId4" Type="http://schemas.openxmlformats.org/officeDocument/2006/relationships/image" Target="../media/image169.wmf"/><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s>
</file>

<file path=ppt/drawings/_rels/vmlDrawing38.vml.rels><?xml version="1.0" encoding="UTF-8" standalone="yes"?>
<Relationships xmlns="http://schemas.openxmlformats.org/package/2006/relationships"><Relationship Id="rId4" Type="http://schemas.openxmlformats.org/officeDocument/2006/relationships/image" Target="../media/image180.wmf"/><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s>
</file>

<file path=ppt/drawings/_rels/vmlDrawing39.vml.rels><?xml version="1.0" encoding="UTF-8" standalone="yes"?>
<Relationships xmlns="http://schemas.openxmlformats.org/package/2006/relationships"><Relationship Id="rId7" Type="http://schemas.openxmlformats.org/officeDocument/2006/relationships/image" Target="../media/image187.wmf"/><Relationship Id="rId6" Type="http://schemas.openxmlformats.org/officeDocument/2006/relationships/image" Target="../media/image186.wmf"/><Relationship Id="rId5" Type="http://schemas.openxmlformats.org/officeDocument/2006/relationships/image" Target="../media/image185.wmf"/><Relationship Id="rId4" Type="http://schemas.openxmlformats.org/officeDocument/2006/relationships/image" Target="../media/image184.wmf"/><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195.wmf"/><Relationship Id="rId7" Type="http://schemas.openxmlformats.org/officeDocument/2006/relationships/image" Target="../media/image194.wmf"/><Relationship Id="rId6" Type="http://schemas.openxmlformats.org/officeDocument/2006/relationships/image" Target="../media/image193.wmf"/><Relationship Id="rId5" Type="http://schemas.openxmlformats.org/officeDocument/2006/relationships/image" Target="../media/image192.wmf"/><Relationship Id="rId4" Type="http://schemas.openxmlformats.org/officeDocument/2006/relationships/image" Target="../media/image191.wmf"/><Relationship Id="rId3" Type="http://schemas.openxmlformats.org/officeDocument/2006/relationships/image" Target="../media/image190.wmf"/><Relationship Id="rId2" Type="http://schemas.openxmlformats.org/officeDocument/2006/relationships/image" Target="../media/image189.wmf"/><Relationship Id="rId1" Type="http://schemas.openxmlformats.org/officeDocument/2006/relationships/image" Target="../media/image188.wmf"/></Relationships>
</file>

<file path=ppt/drawings/_rels/vmlDrawing41.vml.rels><?xml version="1.0" encoding="UTF-8" standalone="yes"?>
<Relationships xmlns="http://schemas.openxmlformats.org/package/2006/relationships"><Relationship Id="rId5" Type="http://schemas.openxmlformats.org/officeDocument/2006/relationships/image" Target="../media/image199.wmf"/><Relationship Id="rId4" Type="http://schemas.openxmlformats.org/officeDocument/2006/relationships/image" Target="../media/image198.wmf"/><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201.wmf"/><Relationship Id="rId1" Type="http://schemas.openxmlformats.org/officeDocument/2006/relationships/image" Target="../media/image200.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25.emf"/><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36.wmf"/><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7" Type="http://schemas.openxmlformats.org/officeDocument/2006/relationships/image" Target="../media/image46.w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p:txBody>
      </p:sp>
      <p:sp>
        <p:nvSpPr>
          <p:cNvPr id="35840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ea typeface="PMingLiU" panose="02020500000000000000"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p:txBody>
      </p:sp>
      <p:sp>
        <p:nvSpPr>
          <p:cNvPr id="68612"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5840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rPr>
              <a:t>Click to edit Master text styles</a:t>
            </a: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rPr>
              <a:t>Second level</a:t>
            </a: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rPr>
              <a:t>Third level</a:t>
            </a: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rPr>
              <a:t>Fourth level</a:t>
            </a: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rPr>
              <a:t>Fifth level</a:t>
            </a: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p:txBody>
      </p:sp>
      <p:sp>
        <p:nvSpPr>
          <p:cNvPr id="35840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PMingLiU" panose="02020500000000000000" pitchFamily="18" charset="-120"/>
              <a:cs typeface="+mn-cs"/>
            </a:endParaRPr>
          </a:p>
        </p:txBody>
      </p:sp>
      <p:sp>
        <p:nvSpPr>
          <p:cNvPr id="358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PMingLiU"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PMingLiU"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PMingLiU"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PMingLiU"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PMingLiU"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69635" name="Rectangle 2"/>
          <p:cNvSpPr>
            <a:spLocks noGrp="1" noRot="1" noChangeAspect="1" noTextEdit="1"/>
          </p:cNvSpPr>
          <p:nvPr>
            <p:ph type="sldImg"/>
          </p:nvPr>
        </p:nvSpPr>
        <p:spPr/>
      </p:sp>
      <p:sp>
        <p:nvSpPr>
          <p:cNvPr id="69636" name="Rectangle 3"/>
          <p:cNvSpPr>
            <a:spLocks noGrp="1"/>
          </p:cNvSpPr>
          <p:nvPr>
            <p:ph type="body" idx="1"/>
          </p:nvPr>
        </p:nvSpPr>
        <p:spPr/>
        <p:txBody>
          <a:bodyPr wrap="square" lIns="91440" tIns="45720" rIns="91440" bIns="45720" anchor="t" anchorCtr="0"/>
          <a:lstStyle/>
          <a:p>
            <a:pPr lvl="0" eaLnBrk="1" hangingPunct="1"/>
            <a:r>
              <a:rPr lang="zh-CN" altLang="en-US" dirty="0"/>
              <a:t>这一章我们给大家介绍几个极限定理，这是概率论的基本理论</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77827" name="Rectangle 2"/>
          <p:cNvSpPr>
            <a:spLocks noGrp="1" noRot="1" noChangeAspect="1" noTextEdit="1"/>
          </p:cNvSpPr>
          <p:nvPr>
            <p:ph type="sldImg"/>
          </p:nvPr>
        </p:nvSpPr>
        <p:spPr/>
      </p:sp>
      <p:sp>
        <p:nvSpPr>
          <p:cNvPr id="77828"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78851" name="Rectangle 2"/>
          <p:cNvSpPr>
            <a:spLocks noGrp="1" noRot="1" noChangeAspect="1" noTextEdit="1"/>
          </p:cNvSpPr>
          <p:nvPr>
            <p:ph type="sldImg"/>
          </p:nvPr>
        </p:nvSpPr>
        <p:spPr/>
      </p:sp>
      <p:sp>
        <p:nvSpPr>
          <p:cNvPr id="78852"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79875" name="Rectangle 2"/>
          <p:cNvSpPr>
            <a:spLocks noGrp="1" noRot="1" noChangeAspect="1" noTextEdit="1"/>
          </p:cNvSpPr>
          <p:nvPr>
            <p:ph type="sldImg"/>
          </p:nvPr>
        </p:nvSpPr>
        <p:spPr/>
      </p:sp>
      <p:sp>
        <p:nvSpPr>
          <p:cNvPr id="79876"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很显然开工的</a:t>
            </a:r>
            <a:r>
              <a:rPr lang="zh-CN" altLang="en-US"/>
              <a:t>车床数</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0899" name="Rectangle 2"/>
          <p:cNvSpPr>
            <a:spLocks noGrp="1" noRot="1" noChangeAspect="1" noTextEdit="1"/>
          </p:cNvSpPr>
          <p:nvPr>
            <p:ph type="sldImg"/>
          </p:nvPr>
        </p:nvSpPr>
        <p:spPr/>
      </p:sp>
      <p:sp>
        <p:nvSpPr>
          <p:cNvPr id="80900"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1923" name="Rectangle 2"/>
          <p:cNvSpPr>
            <a:spLocks noGrp="1" noRot="1" noChangeAspect="1" noTextEdit="1"/>
          </p:cNvSpPr>
          <p:nvPr>
            <p:ph type="sldImg"/>
          </p:nvPr>
        </p:nvSpPr>
        <p:spPr/>
      </p:sp>
      <p:sp>
        <p:nvSpPr>
          <p:cNvPr id="81924"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2947" name="Rectangle 2"/>
          <p:cNvSpPr>
            <a:spLocks noGrp="1" noRot="1" noChangeAspect="1" noTextEdit="1"/>
          </p:cNvSpPr>
          <p:nvPr>
            <p:ph type="sldImg"/>
          </p:nvPr>
        </p:nvSpPr>
        <p:spPr/>
      </p:sp>
      <p:sp>
        <p:nvSpPr>
          <p:cNvPr id="82948"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3971" name="Rectangle 2"/>
          <p:cNvSpPr>
            <a:spLocks noGrp="1" noRot="1" noChangeAspect="1" noTextEdit="1"/>
          </p:cNvSpPr>
          <p:nvPr>
            <p:ph type="sldImg"/>
          </p:nvPr>
        </p:nvSpPr>
        <p:spPr/>
      </p:sp>
      <p:sp>
        <p:nvSpPr>
          <p:cNvPr id="83972"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4995" name="Rectangle 2"/>
          <p:cNvSpPr>
            <a:spLocks noGrp="1" noRot="1" noChangeAspect="1" noTextEdit="1"/>
          </p:cNvSpPr>
          <p:nvPr>
            <p:ph type="sldImg"/>
          </p:nvPr>
        </p:nvSpPr>
        <p:spPr/>
      </p:sp>
      <p:sp>
        <p:nvSpPr>
          <p:cNvPr id="84996"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6019" name="Rectangle 2"/>
          <p:cNvSpPr>
            <a:spLocks noGrp="1" noRot="1" noChangeAspect="1" noTextEdit="1"/>
          </p:cNvSpPr>
          <p:nvPr>
            <p:ph type="sldImg"/>
          </p:nvPr>
        </p:nvSpPr>
        <p:spPr/>
      </p:sp>
      <p:sp>
        <p:nvSpPr>
          <p:cNvPr id="86020"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70659" name="Rectangle 2"/>
          <p:cNvSpPr>
            <a:spLocks noGrp="1" noRot="1" noChangeAspect="1" noTextEdit="1"/>
          </p:cNvSpPr>
          <p:nvPr>
            <p:ph type="sldImg"/>
          </p:nvPr>
        </p:nvSpPr>
        <p:spPr/>
      </p:sp>
      <p:sp>
        <p:nvSpPr>
          <p:cNvPr id="70660" name="Rectangle 3"/>
          <p:cNvSpPr>
            <a:spLocks noGrp="1"/>
          </p:cNvSpPr>
          <p:nvPr>
            <p:ph type="body" idx="1"/>
          </p:nvPr>
        </p:nvSpPr>
        <p:spPr/>
        <p:txBody>
          <a:bodyPr wrap="square" lIns="91440" tIns="45720" rIns="91440" bIns="45720" anchor="t" anchorCtr="0"/>
          <a:lstStyle/>
          <a:p>
            <a:pPr lvl="0" eaLnBrk="1" hangingPunct="1"/>
            <a:r>
              <a:rPr lang="zh-CN" altLang="en-US" dirty="0"/>
              <a:t>这里可以回顾一下数列的极限。式子是一样的，只是去掉这里的</a:t>
            </a:r>
            <a:r>
              <a:rPr lang="en-US" altLang="zh-CN" dirty="0"/>
              <a:t>P</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7043" name="Rectangle 2"/>
          <p:cNvSpPr>
            <a:spLocks noGrp="1" noRot="1" noChangeAspect="1" noTextEdit="1"/>
          </p:cNvSpPr>
          <p:nvPr>
            <p:ph type="sldImg"/>
          </p:nvPr>
        </p:nvSpPr>
        <p:spPr/>
      </p:sp>
      <p:sp>
        <p:nvSpPr>
          <p:cNvPr id="87044"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8067" name="Rectangle 2"/>
          <p:cNvSpPr>
            <a:spLocks noGrp="1" noRot="1" noChangeAspect="1" noTextEdit="1"/>
          </p:cNvSpPr>
          <p:nvPr>
            <p:ph type="sldImg"/>
          </p:nvPr>
        </p:nvSpPr>
        <p:spPr/>
      </p:sp>
      <p:sp>
        <p:nvSpPr>
          <p:cNvPr id="88068"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89091" name="Rectangle 2"/>
          <p:cNvSpPr>
            <a:spLocks noGrp="1" noRot="1" noChangeAspect="1" noTextEdit="1"/>
          </p:cNvSpPr>
          <p:nvPr>
            <p:ph type="sldImg"/>
          </p:nvPr>
        </p:nvSpPr>
        <p:spPr/>
      </p:sp>
      <p:sp>
        <p:nvSpPr>
          <p:cNvPr id="89092"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90115" name="Rectangle 2"/>
          <p:cNvSpPr>
            <a:spLocks noGrp="1" noRot="1" noChangeAspect="1" noTextEdit="1"/>
          </p:cNvSpPr>
          <p:nvPr>
            <p:ph type="sldImg"/>
          </p:nvPr>
        </p:nvSpPr>
        <p:spPr/>
      </p:sp>
      <p:sp>
        <p:nvSpPr>
          <p:cNvPr id="90116"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91139" name="Rectangle 2"/>
          <p:cNvSpPr>
            <a:spLocks noGrp="1" noRot="1" noChangeAspect="1" noTextEdit="1"/>
          </p:cNvSpPr>
          <p:nvPr>
            <p:ph type="sldImg"/>
          </p:nvPr>
        </p:nvSpPr>
        <p:spPr/>
      </p:sp>
      <p:sp>
        <p:nvSpPr>
          <p:cNvPr id="91140"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92163" name="Rectangle 2"/>
          <p:cNvSpPr>
            <a:spLocks noGrp="1" noRot="1" noChangeAspect="1" noTextEdit="1"/>
          </p:cNvSpPr>
          <p:nvPr>
            <p:ph type="sldImg"/>
          </p:nvPr>
        </p:nvSpPr>
        <p:spPr/>
      </p:sp>
      <p:sp>
        <p:nvSpPr>
          <p:cNvPr id="92164"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93187" name="Rectangle 2"/>
          <p:cNvSpPr>
            <a:spLocks noGrp="1" noRot="1" noChangeAspect="1" noTextEdit="1"/>
          </p:cNvSpPr>
          <p:nvPr>
            <p:ph type="sldImg"/>
          </p:nvPr>
        </p:nvSpPr>
        <p:spPr/>
      </p:sp>
      <p:sp>
        <p:nvSpPr>
          <p:cNvPr id="93188" name="Rectangle 3"/>
          <p:cNvSpPr>
            <a:spLocks noGrp="1"/>
          </p:cNvSpPr>
          <p:nvPr>
            <p:ph type="body" idx="1"/>
          </p:nvPr>
        </p:nvSpPr>
        <p:spPr/>
        <p:txBody>
          <a:bodyPr wrap="square" lIns="91440" tIns="45720" rIns="91440" bIns="45720" anchor="t" anchorCtr="0"/>
          <a:lstStyle/>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7168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
        <p:nvSpPr>
          <p:cNvPr id="72707" name="Rectangle 2"/>
          <p:cNvSpPr>
            <a:spLocks noGrp="1" noRot="1" noChangeAspect="1" noTextEdit="1"/>
          </p:cNvSpPr>
          <p:nvPr>
            <p:ph type="sldImg"/>
          </p:nvPr>
        </p:nvSpPr>
        <p:spPr/>
      </p:sp>
      <p:sp>
        <p:nvSpPr>
          <p:cNvPr id="72708" name="Rectangle 3"/>
          <p:cNvSpPr>
            <a:spLocks noGrp="1"/>
          </p:cNvSpPr>
          <p:nvPr>
            <p:ph type="body" idx="1"/>
          </p:nvPr>
        </p:nvSpPr>
        <p:spPr/>
        <p:txBody>
          <a:bodyPr wrap="square" lIns="91440" tIns="45720" rIns="91440" bIns="45720" anchor="t" anchorCtr="0"/>
          <a:lstStyle/>
          <a:p>
            <a:pPr lvl="0" eaLnBrk="1" hangingPunct="1"/>
            <a:r>
              <a:rPr lang="zh-CN" altLang="en-US" dirty="0"/>
              <a:t>回顾我们第一章说道的，大量试验中，事件</a:t>
            </a:r>
            <a:r>
              <a:rPr lang="en-US" altLang="zh-CN" dirty="0"/>
              <a:t>A</a:t>
            </a:r>
            <a:r>
              <a:rPr lang="zh-CN" altLang="en-US" dirty="0"/>
              <a:t>发生的频率随着</a:t>
            </a:r>
            <a:r>
              <a:rPr lang="en-US" altLang="zh-CN" dirty="0"/>
              <a:t>n</a:t>
            </a:r>
            <a:r>
              <a:rPr lang="zh-CN" altLang="en-US" dirty="0"/>
              <a:t>的增加呈现稳定性，稳定在某一个常数的附近。</a:t>
            </a:r>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p:txBody>
          <a:bodyPr wrap="square" lIns="91440" tIns="45720" rIns="91440" bIns="45720" anchor="t" anchorCtr="0"/>
          <a:lstStyle/>
          <a:p>
            <a:pPr lvl="0"/>
            <a:r>
              <a:rPr lang="zh-CN" altLang="en-US" dirty="0"/>
              <a:t>下面我们再来看一下伯努利大数定理怎么证明。</a:t>
            </a:r>
            <a:endParaRPr lang="zh-CN" altLang="en-US" dirty="0"/>
          </a:p>
        </p:txBody>
      </p:sp>
      <p:sp>
        <p:nvSpPr>
          <p:cNvPr id="7373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p:txBody>
          <a:bodyPr wrap="square" lIns="91440" tIns="45720" rIns="91440" bIns="45720" anchor="t" anchorCtr="0"/>
          <a:lstStyle/>
          <a:p>
            <a:pPr lvl="0"/>
            <a:r>
              <a:rPr lang="zh-CN" altLang="en-US" dirty="0"/>
              <a:t>因此我们刚才的这个式子可以进一步的等价转换。第二个第三个式子可用切比雪夫不等式证明。第三个式子里面左边不等式左右乘以</a:t>
            </a:r>
            <a:r>
              <a:rPr lang="en-US" altLang="zh-CN" dirty="0"/>
              <a:t>n</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切比雪夫的大数定律比伯努利更加一般化了</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p:txBody>
          <a:bodyPr wrap="square" lIns="91440" tIns="45720" rIns="91440" bIns="45720" anchor="t" anchorCtr="0"/>
          <a:lstStyle/>
          <a:p>
            <a:pPr lvl="0"/>
            <a:endParaRPr lang="zh-CN" altLang="en-US" dirty="0"/>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ea typeface="PMingLiU" panose="02020500000000000000" pitchFamily="18" charset="-120"/>
              </a:rPr>
            </a:fld>
            <a:endParaRPr lang="zh-CN" altLang="en-US" sz="1200" dirty="0">
              <a:ea typeface="PMingLiU"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spd="slow">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90000"/>
              <a:buFont typeface="Monotype Sorts" pitchFamily="2" charset="2"/>
              <a:buNone/>
              <a:defRPr/>
            </a:pPr>
            <a:endParaRPr kumimoji="1"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p:pull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ll dir="rd"/>
  </p:transition>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2pPr>
      <a:lvl3pPr algn="l" rtl="0" eaLnBrk="0" fontAlgn="base" hangingPunct="0">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3pPr>
      <a:lvl4pPr algn="l" rtl="0" eaLnBrk="0" fontAlgn="base" hangingPunct="0">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4pPr>
      <a:lvl5pPr algn="l" rtl="0" eaLnBrk="0" fontAlgn="base" hangingPunct="0">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5pPr>
      <a:lvl6pPr marL="457200" algn="l" rtl="0" fontAlgn="base">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6pPr>
      <a:lvl7pPr marL="914400" algn="l" rtl="0" fontAlgn="base">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7pPr>
      <a:lvl8pPr marL="1371600" algn="l" rtl="0" fontAlgn="base">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8pPr>
      <a:lvl9pPr marL="1828800" algn="l" rtl="0" fontAlgn="base">
        <a:spcBef>
          <a:spcPct val="0"/>
        </a:spcBef>
        <a:spcAft>
          <a:spcPct val="0"/>
        </a:spcAft>
        <a:defRPr kumimoji="1" sz="4400">
          <a:solidFill>
            <a:schemeClr val="tx2"/>
          </a:solidFill>
          <a:latin typeface="Times New Roman" panose="02020603050405020304" pitchFamily="18" charset="0"/>
          <a:ea typeface="PMingLiU" panose="02020500000000000000" pitchFamily="18" charset="-120"/>
        </a:defRPr>
      </a:lvl9pPr>
    </p:titleStyle>
    <p:bodyStyle>
      <a:lvl1pPr marL="342900" indent="-342900" algn="l" rtl="0" eaLnBrk="0" fontAlgn="base" hangingPunct="0">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oleObject" Target="../embeddings/oleObject23.bin"/><Relationship Id="rId4" Type="http://schemas.openxmlformats.org/officeDocument/2006/relationships/image" Target="../media/image31.emf"/><Relationship Id="rId3" Type="http://schemas.openxmlformats.org/officeDocument/2006/relationships/oleObject" Target="../embeddings/oleObject22.bin"/><Relationship Id="rId2" Type="http://schemas.openxmlformats.org/officeDocument/2006/relationships/image" Target="../media/image30.emf"/><Relationship Id="rId1"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36.wmf"/><Relationship Id="rId7" Type="http://schemas.openxmlformats.org/officeDocument/2006/relationships/oleObject" Target="../embeddings/oleObject27.bin"/><Relationship Id="rId6" Type="http://schemas.openxmlformats.org/officeDocument/2006/relationships/image" Target="../media/image35.emf"/><Relationship Id="rId5" Type="http://schemas.openxmlformats.org/officeDocument/2006/relationships/oleObject" Target="../embeddings/oleObject26.bin"/><Relationship Id="rId4" Type="http://schemas.openxmlformats.org/officeDocument/2006/relationships/image" Target="../media/image34.emf"/><Relationship Id="rId3" Type="http://schemas.openxmlformats.org/officeDocument/2006/relationships/oleObject" Target="../embeddings/oleObject25.bin"/><Relationship Id="rId2" Type="http://schemas.openxmlformats.org/officeDocument/2006/relationships/image" Target="../media/image33.emf"/><Relationship Id="rId10" Type="http://schemas.openxmlformats.org/officeDocument/2006/relationships/vmlDrawing" Target="../drawings/vmlDrawing7.vml"/><Relationship Id="rId1"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oleObject" Target="../embeddings/oleObject30.bin"/><Relationship Id="rId4" Type="http://schemas.openxmlformats.org/officeDocument/2006/relationships/image" Target="../media/image38.emf"/><Relationship Id="rId3" Type="http://schemas.openxmlformats.org/officeDocument/2006/relationships/oleObject" Target="../embeddings/oleObject29.bin"/><Relationship Id="rId2" Type="http://schemas.openxmlformats.org/officeDocument/2006/relationships/image" Target="../media/image37.emf"/><Relationship Id="rId1"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35.bin"/><Relationship Id="rId8" Type="http://schemas.openxmlformats.org/officeDocument/2006/relationships/image" Target="../media/image43.emf"/><Relationship Id="rId7" Type="http://schemas.openxmlformats.org/officeDocument/2006/relationships/oleObject" Target="../embeddings/oleObject34.bin"/><Relationship Id="rId6" Type="http://schemas.openxmlformats.org/officeDocument/2006/relationships/image" Target="../media/image42.emf"/><Relationship Id="rId5" Type="http://schemas.openxmlformats.org/officeDocument/2006/relationships/oleObject" Target="../embeddings/oleObject33.bin"/><Relationship Id="rId4" Type="http://schemas.openxmlformats.org/officeDocument/2006/relationships/image" Target="../media/image41.emf"/><Relationship Id="rId3" Type="http://schemas.openxmlformats.org/officeDocument/2006/relationships/oleObject" Target="../embeddings/oleObject32.bin"/><Relationship Id="rId2" Type="http://schemas.openxmlformats.org/officeDocument/2006/relationships/image" Target="../media/image40.emf"/><Relationship Id="rId18" Type="http://schemas.openxmlformats.org/officeDocument/2006/relationships/notesSlide" Target="../notesSlides/notesSlide7.xml"/><Relationship Id="rId17" Type="http://schemas.openxmlformats.org/officeDocument/2006/relationships/vmlDrawing" Target="../drawings/vmlDrawing9.vml"/><Relationship Id="rId16" Type="http://schemas.openxmlformats.org/officeDocument/2006/relationships/slideLayout" Target="../slideLayouts/slideLayout2.xml"/><Relationship Id="rId15" Type="http://schemas.openxmlformats.org/officeDocument/2006/relationships/image" Target="../media/image47.png"/><Relationship Id="rId14" Type="http://schemas.openxmlformats.org/officeDocument/2006/relationships/image" Target="../media/image46.wmf"/><Relationship Id="rId13" Type="http://schemas.openxmlformats.org/officeDocument/2006/relationships/oleObject" Target="../embeddings/oleObject37.bin"/><Relationship Id="rId12" Type="http://schemas.openxmlformats.org/officeDocument/2006/relationships/image" Target="../media/image45.emf"/><Relationship Id="rId11" Type="http://schemas.openxmlformats.org/officeDocument/2006/relationships/oleObject" Target="../embeddings/oleObject36.bin"/><Relationship Id="rId10" Type="http://schemas.openxmlformats.org/officeDocument/2006/relationships/image" Target="../media/image44.emf"/><Relationship Id="rId1"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42.bin"/><Relationship Id="rId8" Type="http://schemas.openxmlformats.org/officeDocument/2006/relationships/image" Target="../media/image51.wmf"/><Relationship Id="rId7" Type="http://schemas.openxmlformats.org/officeDocument/2006/relationships/oleObject" Target="../embeddings/oleObject41.bin"/><Relationship Id="rId6" Type="http://schemas.openxmlformats.org/officeDocument/2006/relationships/image" Target="../media/image50.wmf"/><Relationship Id="rId5" Type="http://schemas.openxmlformats.org/officeDocument/2006/relationships/oleObject" Target="../embeddings/oleObject40.bin"/><Relationship Id="rId4" Type="http://schemas.openxmlformats.org/officeDocument/2006/relationships/image" Target="../media/image49.wmf"/><Relationship Id="rId3" Type="http://schemas.openxmlformats.org/officeDocument/2006/relationships/oleObject" Target="../embeddings/oleObject39.bin"/><Relationship Id="rId26" Type="http://schemas.openxmlformats.org/officeDocument/2006/relationships/vmlDrawing" Target="../drawings/vmlDrawing10.vml"/><Relationship Id="rId25" Type="http://schemas.openxmlformats.org/officeDocument/2006/relationships/slideLayout" Target="../slideLayouts/slideLayout2.xml"/><Relationship Id="rId24" Type="http://schemas.openxmlformats.org/officeDocument/2006/relationships/image" Target="../media/image59.wmf"/><Relationship Id="rId23" Type="http://schemas.openxmlformats.org/officeDocument/2006/relationships/oleObject" Target="../embeddings/oleObject49.bin"/><Relationship Id="rId22" Type="http://schemas.openxmlformats.org/officeDocument/2006/relationships/image" Target="../media/image58.wmf"/><Relationship Id="rId21" Type="http://schemas.openxmlformats.org/officeDocument/2006/relationships/oleObject" Target="../embeddings/oleObject48.bin"/><Relationship Id="rId20" Type="http://schemas.openxmlformats.org/officeDocument/2006/relationships/image" Target="../media/image57.wmf"/><Relationship Id="rId2" Type="http://schemas.openxmlformats.org/officeDocument/2006/relationships/image" Target="../media/image48.wmf"/><Relationship Id="rId19" Type="http://schemas.openxmlformats.org/officeDocument/2006/relationships/oleObject" Target="../embeddings/oleObject47.bin"/><Relationship Id="rId18" Type="http://schemas.openxmlformats.org/officeDocument/2006/relationships/image" Target="../media/image56.wmf"/><Relationship Id="rId17" Type="http://schemas.openxmlformats.org/officeDocument/2006/relationships/oleObject" Target="../embeddings/oleObject46.bin"/><Relationship Id="rId16" Type="http://schemas.openxmlformats.org/officeDocument/2006/relationships/image" Target="../media/image55.wmf"/><Relationship Id="rId15" Type="http://schemas.openxmlformats.org/officeDocument/2006/relationships/oleObject" Target="../embeddings/oleObject45.bin"/><Relationship Id="rId14" Type="http://schemas.openxmlformats.org/officeDocument/2006/relationships/image" Target="../media/image54.wmf"/><Relationship Id="rId13" Type="http://schemas.openxmlformats.org/officeDocument/2006/relationships/oleObject" Target="../embeddings/oleObject44.bin"/><Relationship Id="rId12" Type="http://schemas.openxmlformats.org/officeDocument/2006/relationships/image" Target="../media/image53.wmf"/><Relationship Id="rId11" Type="http://schemas.openxmlformats.org/officeDocument/2006/relationships/oleObject" Target="../embeddings/oleObject43.bin"/><Relationship Id="rId10" Type="http://schemas.openxmlformats.org/officeDocument/2006/relationships/image" Target="../media/image52.wmf"/><Relationship Id="rId1" Type="http://schemas.openxmlformats.org/officeDocument/2006/relationships/oleObject" Target="../embeddings/oleObject38.bin"/></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3.emf"/><Relationship Id="rId7" Type="http://schemas.openxmlformats.org/officeDocument/2006/relationships/oleObject" Target="../embeddings/oleObject53.bin"/><Relationship Id="rId6" Type="http://schemas.openxmlformats.org/officeDocument/2006/relationships/image" Target="../media/image62.emf"/><Relationship Id="rId5" Type="http://schemas.openxmlformats.org/officeDocument/2006/relationships/oleObject" Target="../embeddings/oleObject52.bin"/><Relationship Id="rId4" Type="http://schemas.openxmlformats.org/officeDocument/2006/relationships/image" Target="../media/image61.emf"/><Relationship Id="rId3" Type="http://schemas.openxmlformats.org/officeDocument/2006/relationships/oleObject" Target="../embeddings/oleObject51.bin"/><Relationship Id="rId2" Type="http://schemas.openxmlformats.org/officeDocument/2006/relationships/image" Target="../media/image60.wmf"/><Relationship Id="rId10" Type="http://schemas.openxmlformats.org/officeDocument/2006/relationships/vmlDrawing" Target="../drawings/vmlDrawing11.vml"/><Relationship Id="rId1"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58.bin"/><Relationship Id="rId8" Type="http://schemas.openxmlformats.org/officeDocument/2006/relationships/image" Target="../media/image67.emf"/><Relationship Id="rId7" Type="http://schemas.openxmlformats.org/officeDocument/2006/relationships/oleObject" Target="../embeddings/oleObject57.bin"/><Relationship Id="rId6" Type="http://schemas.openxmlformats.org/officeDocument/2006/relationships/image" Target="../media/image66.emf"/><Relationship Id="rId5" Type="http://schemas.openxmlformats.org/officeDocument/2006/relationships/oleObject" Target="../embeddings/oleObject56.bin"/><Relationship Id="rId4" Type="http://schemas.openxmlformats.org/officeDocument/2006/relationships/image" Target="../media/image65.emf"/><Relationship Id="rId3" Type="http://schemas.openxmlformats.org/officeDocument/2006/relationships/oleObject" Target="../embeddings/oleObject55.bin"/><Relationship Id="rId2" Type="http://schemas.openxmlformats.org/officeDocument/2006/relationships/image" Target="../media/image64.emf"/><Relationship Id="rId12" Type="http://schemas.openxmlformats.org/officeDocument/2006/relationships/vmlDrawing" Target="../drawings/vmlDrawing12.vml"/><Relationship Id="rId11" Type="http://schemas.openxmlformats.org/officeDocument/2006/relationships/slideLayout" Target="../slideLayouts/slideLayout2.xml"/><Relationship Id="rId10" Type="http://schemas.openxmlformats.org/officeDocument/2006/relationships/image" Target="../media/image68.emf"/><Relationship Id="rId1" Type="http://schemas.openxmlformats.org/officeDocument/2006/relationships/oleObject" Target="../embeddings/oleObject54.bin"/></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63.bin"/><Relationship Id="rId8" Type="http://schemas.openxmlformats.org/officeDocument/2006/relationships/image" Target="../media/image72.wmf"/><Relationship Id="rId7" Type="http://schemas.openxmlformats.org/officeDocument/2006/relationships/oleObject" Target="../embeddings/oleObject62.bin"/><Relationship Id="rId6" Type="http://schemas.openxmlformats.org/officeDocument/2006/relationships/image" Target="../media/image71.wmf"/><Relationship Id="rId5" Type="http://schemas.openxmlformats.org/officeDocument/2006/relationships/oleObject" Target="../embeddings/oleObject61.bin"/><Relationship Id="rId4" Type="http://schemas.openxmlformats.org/officeDocument/2006/relationships/image" Target="../media/image70.wmf"/><Relationship Id="rId3" Type="http://schemas.openxmlformats.org/officeDocument/2006/relationships/oleObject" Target="../embeddings/oleObject60.bin"/><Relationship Id="rId2" Type="http://schemas.openxmlformats.org/officeDocument/2006/relationships/image" Target="../media/image69.wmf"/><Relationship Id="rId18" Type="http://schemas.openxmlformats.org/officeDocument/2006/relationships/vmlDrawing" Target="../drawings/vmlDrawing13.vml"/><Relationship Id="rId17" Type="http://schemas.openxmlformats.org/officeDocument/2006/relationships/slideLayout" Target="../slideLayouts/slideLayout2.xml"/><Relationship Id="rId16" Type="http://schemas.openxmlformats.org/officeDocument/2006/relationships/image" Target="../media/image76.wmf"/><Relationship Id="rId15" Type="http://schemas.openxmlformats.org/officeDocument/2006/relationships/oleObject" Target="../embeddings/oleObject66.bin"/><Relationship Id="rId14" Type="http://schemas.openxmlformats.org/officeDocument/2006/relationships/image" Target="../media/image75.wmf"/><Relationship Id="rId13" Type="http://schemas.openxmlformats.org/officeDocument/2006/relationships/oleObject" Target="../embeddings/oleObject65.bin"/><Relationship Id="rId12" Type="http://schemas.openxmlformats.org/officeDocument/2006/relationships/image" Target="../media/image74.wmf"/><Relationship Id="rId11" Type="http://schemas.openxmlformats.org/officeDocument/2006/relationships/oleObject" Target="../embeddings/oleObject64.bin"/><Relationship Id="rId10" Type="http://schemas.openxmlformats.org/officeDocument/2006/relationships/image" Target="../media/image73.wmf"/><Relationship Id="rId1" Type="http://schemas.openxmlformats.org/officeDocument/2006/relationships/oleObject" Target="../embeddings/oleObject59.bin"/></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14.vml"/><Relationship Id="rId7"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emf"/><Relationship Id="rId4" Type="http://schemas.openxmlformats.org/officeDocument/2006/relationships/oleObject" Target="../embeddings/oleObject69.bin"/><Relationship Id="rId3" Type="http://schemas.openxmlformats.org/officeDocument/2006/relationships/oleObject" Target="../embeddings/oleObject68.bin"/><Relationship Id="rId2" Type="http://schemas.openxmlformats.org/officeDocument/2006/relationships/image" Target="../media/image77.wmf"/><Relationship Id="rId1" Type="http://schemas.openxmlformats.org/officeDocument/2006/relationships/oleObject" Target="../embeddings/oleObject6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81.jpeg"/><Relationship Id="rId1"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vmlDrawing" Target="../drawings/vmlDrawing15.vml"/><Relationship Id="rId7"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oleObject" Target="../embeddings/oleObject72.bin"/><Relationship Id="rId4" Type="http://schemas.openxmlformats.org/officeDocument/2006/relationships/image" Target="../media/image83.emf"/><Relationship Id="rId3" Type="http://schemas.openxmlformats.org/officeDocument/2006/relationships/oleObject" Target="../embeddings/oleObject71.bin"/><Relationship Id="rId2" Type="http://schemas.openxmlformats.org/officeDocument/2006/relationships/image" Target="../media/image82.emf"/><Relationship Id="rId1" Type="http://schemas.openxmlformats.org/officeDocument/2006/relationships/oleObject" Target="../embeddings/oleObject70.bin"/></Relationships>
</file>

<file path=ppt/slides/_rels/slide24.xml.rels><?xml version="1.0" encoding="UTF-8" standalone="yes"?>
<Relationships xmlns="http://schemas.openxmlformats.org/package/2006/relationships"><Relationship Id="rId9" Type="http://schemas.openxmlformats.org/officeDocument/2006/relationships/image" Target="../media/image87.wmf"/><Relationship Id="rId8" Type="http://schemas.openxmlformats.org/officeDocument/2006/relationships/oleObject" Target="../embeddings/oleObject77.bin"/><Relationship Id="rId7" Type="http://schemas.openxmlformats.org/officeDocument/2006/relationships/image" Target="../media/image86.emf"/><Relationship Id="rId6" Type="http://schemas.openxmlformats.org/officeDocument/2006/relationships/oleObject" Target="../embeddings/oleObject76.bin"/><Relationship Id="rId5" Type="http://schemas.openxmlformats.org/officeDocument/2006/relationships/image" Target="../media/image85.emf"/><Relationship Id="rId4" Type="http://schemas.openxmlformats.org/officeDocument/2006/relationships/oleObject" Target="../embeddings/oleObject75.bin"/><Relationship Id="rId3" Type="http://schemas.openxmlformats.org/officeDocument/2006/relationships/oleObject" Target="../embeddings/oleObject74.bin"/><Relationship Id="rId21" Type="http://schemas.openxmlformats.org/officeDocument/2006/relationships/vmlDrawing" Target="../drawings/vmlDrawing16.vml"/><Relationship Id="rId20" Type="http://schemas.openxmlformats.org/officeDocument/2006/relationships/slideLayout" Target="../slideLayouts/slideLayout2.xml"/><Relationship Id="rId2" Type="http://schemas.openxmlformats.org/officeDocument/2006/relationships/image" Target="../media/image77.wmf"/><Relationship Id="rId19" Type="http://schemas.openxmlformats.org/officeDocument/2006/relationships/image" Target="../media/image92.emf"/><Relationship Id="rId18" Type="http://schemas.openxmlformats.org/officeDocument/2006/relationships/oleObject" Target="../embeddings/oleObject82.bin"/><Relationship Id="rId17" Type="http://schemas.openxmlformats.org/officeDocument/2006/relationships/image" Target="../media/image91.emf"/><Relationship Id="rId16" Type="http://schemas.openxmlformats.org/officeDocument/2006/relationships/oleObject" Target="../embeddings/oleObject81.bin"/><Relationship Id="rId15" Type="http://schemas.openxmlformats.org/officeDocument/2006/relationships/image" Target="../media/image90.emf"/><Relationship Id="rId14" Type="http://schemas.openxmlformats.org/officeDocument/2006/relationships/oleObject" Target="../embeddings/oleObject80.bin"/><Relationship Id="rId13" Type="http://schemas.openxmlformats.org/officeDocument/2006/relationships/image" Target="../media/image89.emf"/><Relationship Id="rId12" Type="http://schemas.openxmlformats.org/officeDocument/2006/relationships/oleObject" Target="../embeddings/oleObject79.bin"/><Relationship Id="rId11" Type="http://schemas.openxmlformats.org/officeDocument/2006/relationships/image" Target="../media/image88.emf"/><Relationship Id="rId10" Type="http://schemas.openxmlformats.org/officeDocument/2006/relationships/oleObject" Target="../embeddings/oleObject78.bin"/><Relationship Id="rId1" Type="http://schemas.openxmlformats.org/officeDocument/2006/relationships/oleObject" Target="../embeddings/oleObject73.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2.xml"/><Relationship Id="rId2" Type="http://schemas.openxmlformats.org/officeDocument/2006/relationships/image" Target="../media/image93.emf"/><Relationship Id="rId1" Type="http://schemas.openxmlformats.org/officeDocument/2006/relationships/oleObject" Target="../embeddings/oleObject83.bin"/></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18.vml"/><Relationship Id="rId7" Type="http://schemas.openxmlformats.org/officeDocument/2006/relationships/slideLayout" Target="../slideLayouts/slideLayout12.xml"/><Relationship Id="rId6" Type="http://schemas.openxmlformats.org/officeDocument/2006/relationships/image" Target="../media/image96.emf"/><Relationship Id="rId5" Type="http://schemas.openxmlformats.org/officeDocument/2006/relationships/oleObject" Target="../embeddings/oleObject86.bin"/><Relationship Id="rId4" Type="http://schemas.openxmlformats.org/officeDocument/2006/relationships/image" Target="../media/image95.emf"/><Relationship Id="rId3" Type="http://schemas.openxmlformats.org/officeDocument/2006/relationships/oleObject" Target="../embeddings/oleObject85.bin"/><Relationship Id="rId2" Type="http://schemas.openxmlformats.org/officeDocument/2006/relationships/image" Target="../media/image94.emf"/><Relationship Id="rId1" Type="http://schemas.openxmlformats.org/officeDocument/2006/relationships/oleObject" Target="../embeddings/oleObject84.bin"/></Relationships>
</file>

<file path=ppt/slides/_rels/slide27.xml.rels><?xml version="1.0" encoding="UTF-8" standalone="yes"?>
<Relationships xmlns="http://schemas.openxmlformats.org/package/2006/relationships"><Relationship Id="rId9" Type="http://schemas.openxmlformats.org/officeDocument/2006/relationships/image" Target="../media/image99.emf"/><Relationship Id="rId8" Type="http://schemas.openxmlformats.org/officeDocument/2006/relationships/oleObject" Target="../embeddings/oleObject91.bin"/><Relationship Id="rId7" Type="http://schemas.openxmlformats.org/officeDocument/2006/relationships/image" Target="../media/image98.emf"/><Relationship Id="rId6" Type="http://schemas.openxmlformats.org/officeDocument/2006/relationships/oleObject" Target="../embeddings/oleObject90.bin"/><Relationship Id="rId5" Type="http://schemas.openxmlformats.org/officeDocument/2006/relationships/image" Target="../media/image97.emf"/><Relationship Id="rId4" Type="http://schemas.openxmlformats.org/officeDocument/2006/relationships/oleObject" Target="../embeddings/oleObject89.bin"/><Relationship Id="rId3" Type="http://schemas.openxmlformats.org/officeDocument/2006/relationships/oleObject" Target="../embeddings/oleObject88.bin"/><Relationship Id="rId2" Type="http://schemas.openxmlformats.org/officeDocument/2006/relationships/image" Target="../media/image77.wmf"/><Relationship Id="rId14" Type="http://schemas.openxmlformats.org/officeDocument/2006/relationships/notesSlide" Target="../notesSlides/notesSlide9.xml"/><Relationship Id="rId13" Type="http://schemas.openxmlformats.org/officeDocument/2006/relationships/vmlDrawing" Target="../drawings/vmlDrawing19.vml"/><Relationship Id="rId12" Type="http://schemas.openxmlformats.org/officeDocument/2006/relationships/slideLayout" Target="../slideLayouts/slideLayout12.xml"/><Relationship Id="rId11" Type="http://schemas.openxmlformats.org/officeDocument/2006/relationships/image" Target="../media/image100.wmf"/><Relationship Id="rId10" Type="http://schemas.openxmlformats.org/officeDocument/2006/relationships/oleObject" Target="../embeddings/oleObject92.bin"/><Relationship Id="rId1" Type="http://schemas.openxmlformats.org/officeDocument/2006/relationships/oleObject" Target="../embeddings/oleObject87.bin"/></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97.bin"/><Relationship Id="rId8" Type="http://schemas.openxmlformats.org/officeDocument/2006/relationships/image" Target="../media/image104.emf"/><Relationship Id="rId7" Type="http://schemas.openxmlformats.org/officeDocument/2006/relationships/oleObject" Target="../embeddings/oleObject96.bin"/><Relationship Id="rId6" Type="http://schemas.openxmlformats.org/officeDocument/2006/relationships/image" Target="../media/image103.emf"/><Relationship Id="rId5" Type="http://schemas.openxmlformats.org/officeDocument/2006/relationships/oleObject" Target="../embeddings/oleObject95.bin"/><Relationship Id="rId4" Type="http://schemas.openxmlformats.org/officeDocument/2006/relationships/image" Target="../media/image102.emf"/><Relationship Id="rId3" Type="http://schemas.openxmlformats.org/officeDocument/2006/relationships/oleObject" Target="../embeddings/oleObject94.bin"/><Relationship Id="rId2" Type="http://schemas.openxmlformats.org/officeDocument/2006/relationships/image" Target="../media/image101.emf"/><Relationship Id="rId14" Type="http://schemas.openxmlformats.org/officeDocument/2006/relationships/vmlDrawing" Target="../drawings/vmlDrawing20.vml"/><Relationship Id="rId13" Type="http://schemas.openxmlformats.org/officeDocument/2006/relationships/slideLayout" Target="../slideLayouts/slideLayout2.xml"/><Relationship Id="rId12" Type="http://schemas.openxmlformats.org/officeDocument/2006/relationships/image" Target="../media/image106.wmf"/><Relationship Id="rId11" Type="http://schemas.openxmlformats.org/officeDocument/2006/relationships/oleObject" Target="../embeddings/oleObject98.bin"/><Relationship Id="rId10" Type="http://schemas.openxmlformats.org/officeDocument/2006/relationships/image" Target="../media/image105.emf"/><Relationship Id="rId1" Type="http://schemas.openxmlformats.org/officeDocument/2006/relationships/oleObject" Target="../embeddings/oleObject93.bin"/></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103.bin"/><Relationship Id="rId8" Type="http://schemas.openxmlformats.org/officeDocument/2006/relationships/image" Target="../media/image109.emf"/><Relationship Id="rId7" Type="http://schemas.openxmlformats.org/officeDocument/2006/relationships/oleObject" Target="../embeddings/oleObject102.bin"/><Relationship Id="rId6" Type="http://schemas.openxmlformats.org/officeDocument/2006/relationships/image" Target="../media/image108.emf"/><Relationship Id="rId5" Type="http://schemas.openxmlformats.org/officeDocument/2006/relationships/oleObject" Target="../embeddings/oleObject101.bin"/><Relationship Id="rId4" Type="http://schemas.openxmlformats.org/officeDocument/2006/relationships/image" Target="../media/image87.wmf"/><Relationship Id="rId3" Type="http://schemas.openxmlformats.org/officeDocument/2006/relationships/oleObject" Target="../embeddings/oleObject100.bin"/><Relationship Id="rId2" Type="http://schemas.openxmlformats.org/officeDocument/2006/relationships/image" Target="../media/image107.emf"/><Relationship Id="rId12" Type="http://schemas.openxmlformats.org/officeDocument/2006/relationships/vmlDrawing" Target="../drawings/vmlDrawing21.vml"/><Relationship Id="rId11" Type="http://schemas.openxmlformats.org/officeDocument/2006/relationships/slideLayout" Target="../slideLayouts/slideLayout12.xml"/><Relationship Id="rId10" Type="http://schemas.openxmlformats.org/officeDocument/2006/relationships/image" Target="../media/image110.emf"/><Relationship Id="rId1" Type="http://schemas.openxmlformats.org/officeDocument/2006/relationships/oleObject" Target="../embeddings/oleObject9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108.bin"/><Relationship Id="rId8" Type="http://schemas.openxmlformats.org/officeDocument/2006/relationships/image" Target="../media/image114.wmf"/><Relationship Id="rId7" Type="http://schemas.openxmlformats.org/officeDocument/2006/relationships/oleObject" Target="../embeddings/oleObject107.bin"/><Relationship Id="rId6" Type="http://schemas.openxmlformats.org/officeDocument/2006/relationships/image" Target="../media/image113.wmf"/><Relationship Id="rId5" Type="http://schemas.openxmlformats.org/officeDocument/2006/relationships/oleObject" Target="../embeddings/oleObject106.bin"/><Relationship Id="rId4" Type="http://schemas.openxmlformats.org/officeDocument/2006/relationships/image" Target="../media/image112.wmf"/><Relationship Id="rId3" Type="http://schemas.openxmlformats.org/officeDocument/2006/relationships/oleObject" Target="../embeddings/oleObject105.bin"/><Relationship Id="rId2" Type="http://schemas.openxmlformats.org/officeDocument/2006/relationships/image" Target="../media/image111.wmf"/><Relationship Id="rId17" Type="http://schemas.openxmlformats.org/officeDocument/2006/relationships/notesSlide" Target="../notesSlides/notesSlide10.xml"/><Relationship Id="rId16" Type="http://schemas.openxmlformats.org/officeDocument/2006/relationships/vmlDrawing" Target="../drawings/vmlDrawing22.vml"/><Relationship Id="rId15" Type="http://schemas.openxmlformats.org/officeDocument/2006/relationships/slideLayout" Target="../slideLayouts/slideLayout7.xml"/><Relationship Id="rId14" Type="http://schemas.openxmlformats.org/officeDocument/2006/relationships/image" Target="../media/image117.wmf"/><Relationship Id="rId13" Type="http://schemas.openxmlformats.org/officeDocument/2006/relationships/oleObject" Target="../embeddings/oleObject110.bin"/><Relationship Id="rId12" Type="http://schemas.openxmlformats.org/officeDocument/2006/relationships/image" Target="../media/image116.wmf"/><Relationship Id="rId11" Type="http://schemas.openxmlformats.org/officeDocument/2006/relationships/oleObject" Target="../embeddings/oleObject109.bin"/><Relationship Id="rId10" Type="http://schemas.openxmlformats.org/officeDocument/2006/relationships/image" Target="../media/image115.wmf"/><Relationship Id="rId1" Type="http://schemas.openxmlformats.org/officeDocument/2006/relationships/oleObject" Target="../embeddings/oleObject104.bin"/></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115.bin"/><Relationship Id="rId8" Type="http://schemas.openxmlformats.org/officeDocument/2006/relationships/image" Target="../media/image120.wmf"/><Relationship Id="rId7" Type="http://schemas.openxmlformats.org/officeDocument/2006/relationships/oleObject" Target="../embeddings/oleObject114.bin"/><Relationship Id="rId6" Type="http://schemas.openxmlformats.org/officeDocument/2006/relationships/image" Target="../media/image119.wmf"/><Relationship Id="rId5" Type="http://schemas.openxmlformats.org/officeDocument/2006/relationships/oleObject" Target="../embeddings/oleObject113.bin"/><Relationship Id="rId4" Type="http://schemas.openxmlformats.org/officeDocument/2006/relationships/image" Target="../media/image118.wmf"/><Relationship Id="rId3" Type="http://schemas.openxmlformats.org/officeDocument/2006/relationships/oleObject" Target="../embeddings/oleObject112.bin"/><Relationship Id="rId2" Type="http://schemas.openxmlformats.org/officeDocument/2006/relationships/image" Target="../media/image112.wmf"/><Relationship Id="rId19" Type="http://schemas.openxmlformats.org/officeDocument/2006/relationships/notesSlide" Target="../notesSlides/notesSlide11.xml"/><Relationship Id="rId18" Type="http://schemas.openxmlformats.org/officeDocument/2006/relationships/vmlDrawing" Target="../drawings/vmlDrawing23.vml"/><Relationship Id="rId17" Type="http://schemas.openxmlformats.org/officeDocument/2006/relationships/slideLayout" Target="../slideLayouts/slideLayout7.xml"/><Relationship Id="rId16" Type="http://schemas.openxmlformats.org/officeDocument/2006/relationships/image" Target="../media/image122.wmf"/><Relationship Id="rId15" Type="http://schemas.openxmlformats.org/officeDocument/2006/relationships/oleObject" Target="../embeddings/oleObject118.bin"/><Relationship Id="rId14" Type="http://schemas.openxmlformats.org/officeDocument/2006/relationships/image" Target="../media/image121.wmf"/><Relationship Id="rId13" Type="http://schemas.openxmlformats.org/officeDocument/2006/relationships/oleObject" Target="../embeddings/oleObject117.bin"/><Relationship Id="rId12" Type="http://schemas.openxmlformats.org/officeDocument/2006/relationships/image" Target="../media/image114.wmf"/><Relationship Id="rId11" Type="http://schemas.openxmlformats.org/officeDocument/2006/relationships/oleObject" Target="../embeddings/oleObject116.bin"/><Relationship Id="rId10" Type="http://schemas.openxmlformats.org/officeDocument/2006/relationships/image" Target="../media/image113.wmf"/><Relationship Id="rId1" Type="http://schemas.openxmlformats.org/officeDocument/2006/relationships/oleObject" Target="../embeddings/oleObject111.bin"/></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vmlDrawing" Target="../drawings/vmlDrawing24.vml"/><Relationship Id="rId4" Type="http://schemas.openxmlformats.org/officeDocument/2006/relationships/slideLayout" Target="../slideLayouts/slideLayout7.xml"/><Relationship Id="rId3" Type="http://schemas.openxmlformats.org/officeDocument/2006/relationships/oleObject" Target="../embeddings/oleObject120.bin"/><Relationship Id="rId2" Type="http://schemas.openxmlformats.org/officeDocument/2006/relationships/image" Target="../media/image123.wmf"/><Relationship Id="rId1" Type="http://schemas.openxmlformats.org/officeDocument/2006/relationships/oleObject" Target="../embeddings/oleObject119.bin"/></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7.emf"/><Relationship Id="rId7" Type="http://schemas.openxmlformats.org/officeDocument/2006/relationships/oleObject" Target="../embeddings/oleObject124.bin"/><Relationship Id="rId6" Type="http://schemas.openxmlformats.org/officeDocument/2006/relationships/image" Target="../media/image126.emf"/><Relationship Id="rId5" Type="http://schemas.openxmlformats.org/officeDocument/2006/relationships/oleObject" Target="../embeddings/oleObject123.bin"/><Relationship Id="rId4" Type="http://schemas.openxmlformats.org/officeDocument/2006/relationships/image" Target="../media/image125.emf"/><Relationship Id="rId3" Type="http://schemas.openxmlformats.org/officeDocument/2006/relationships/oleObject" Target="../embeddings/oleObject122.bin"/><Relationship Id="rId2" Type="http://schemas.openxmlformats.org/officeDocument/2006/relationships/image" Target="../media/image124.emf"/><Relationship Id="rId10" Type="http://schemas.openxmlformats.org/officeDocument/2006/relationships/vmlDrawing" Target="../drawings/vmlDrawing25.vml"/><Relationship Id="rId1" Type="http://schemas.openxmlformats.org/officeDocument/2006/relationships/oleObject" Target="../embeddings/oleObject121.bin"/></Relationships>
</file>

<file path=ppt/slides/_rels/slide34.xml.rels><?xml version="1.0" encoding="UTF-8" standalone="yes"?>
<Relationships xmlns="http://schemas.openxmlformats.org/package/2006/relationships"><Relationship Id="rId8" Type="http://schemas.openxmlformats.org/officeDocument/2006/relationships/vmlDrawing" Target="../drawings/vmlDrawing26.vml"/><Relationship Id="rId7" Type="http://schemas.openxmlformats.org/officeDocument/2006/relationships/slideLayout" Target="../slideLayouts/slideLayout2.xml"/><Relationship Id="rId6" Type="http://schemas.openxmlformats.org/officeDocument/2006/relationships/image" Target="../media/image130.emf"/><Relationship Id="rId5" Type="http://schemas.openxmlformats.org/officeDocument/2006/relationships/oleObject" Target="../embeddings/oleObject127.bin"/><Relationship Id="rId4" Type="http://schemas.openxmlformats.org/officeDocument/2006/relationships/image" Target="../media/image129.emf"/><Relationship Id="rId3" Type="http://schemas.openxmlformats.org/officeDocument/2006/relationships/oleObject" Target="../embeddings/oleObject126.bin"/><Relationship Id="rId2" Type="http://schemas.openxmlformats.org/officeDocument/2006/relationships/image" Target="../media/image128.emf"/><Relationship Id="rId1" Type="http://schemas.openxmlformats.org/officeDocument/2006/relationships/oleObject" Target="../embeddings/oleObject12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132.bin"/><Relationship Id="rId8" Type="http://schemas.openxmlformats.org/officeDocument/2006/relationships/image" Target="../media/image134.emf"/><Relationship Id="rId7" Type="http://schemas.openxmlformats.org/officeDocument/2006/relationships/oleObject" Target="../embeddings/oleObject131.bin"/><Relationship Id="rId6" Type="http://schemas.openxmlformats.org/officeDocument/2006/relationships/image" Target="../media/image133.emf"/><Relationship Id="rId5" Type="http://schemas.openxmlformats.org/officeDocument/2006/relationships/oleObject" Target="../embeddings/oleObject130.bin"/><Relationship Id="rId4" Type="http://schemas.openxmlformats.org/officeDocument/2006/relationships/image" Target="../media/image132.emf"/><Relationship Id="rId3" Type="http://schemas.openxmlformats.org/officeDocument/2006/relationships/oleObject" Target="../embeddings/oleObject129.bin"/><Relationship Id="rId2" Type="http://schemas.openxmlformats.org/officeDocument/2006/relationships/image" Target="../media/image131.emf"/><Relationship Id="rId14" Type="http://schemas.openxmlformats.org/officeDocument/2006/relationships/vmlDrawing" Target="../drawings/vmlDrawing27.vml"/><Relationship Id="rId13" Type="http://schemas.openxmlformats.org/officeDocument/2006/relationships/slideLayout" Target="../slideLayouts/slideLayout2.xml"/><Relationship Id="rId12" Type="http://schemas.openxmlformats.org/officeDocument/2006/relationships/image" Target="../media/image136.emf"/><Relationship Id="rId11" Type="http://schemas.openxmlformats.org/officeDocument/2006/relationships/oleObject" Target="../embeddings/oleObject133.bin"/><Relationship Id="rId10" Type="http://schemas.openxmlformats.org/officeDocument/2006/relationships/image" Target="../media/image135.emf"/><Relationship Id="rId1" Type="http://schemas.openxmlformats.org/officeDocument/2006/relationships/oleObject" Target="../embeddings/oleObject128.bin"/></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28.vml"/><Relationship Id="rId3" Type="http://schemas.openxmlformats.org/officeDocument/2006/relationships/slideLayout" Target="../slideLayouts/slideLayout2.xml"/><Relationship Id="rId2" Type="http://schemas.openxmlformats.org/officeDocument/2006/relationships/image" Target="../media/image137.emf"/><Relationship Id="rId1" Type="http://schemas.openxmlformats.org/officeDocument/2006/relationships/oleObject" Target="../embeddings/oleObject134.bin"/></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29.vml"/><Relationship Id="rId5" Type="http://schemas.openxmlformats.org/officeDocument/2006/relationships/slideLayout" Target="../slideLayouts/slideLayout7.xml"/><Relationship Id="rId4" Type="http://schemas.openxmlformats.org/officeDocument/2006/relationships/image" Target="../media/image139.wmf"/><Relationship Id="rId3" Type="http://schemas.openxmlformats.org/officeDocument/2006/relationships/oleObject" Target="../embeddings/oleObject136.bin"/><Relationship Id="rId2" Type="http://schemas.openxmlformats.org/officeDocument/2006/relationships/image" Target="../media/image138.wmf"/><Relationship Id="rId1" Type="http://schemas.openxmlformats.org/officeDocument/2006/relationships/oleObject" Target="../embeddings/oleObject135.bin"/></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oleObject" Target="../embeddings/oleObject5.bin"/><Relationship Id="rId7" Type="http://schemas.openxmlformats.org/officeDocument/2006/relationships/oleObject" Target="../embeddings/oleObject4.bin"/><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 Id="rId3" Type="http://schemas.openxmlformats.org/officeDocument/2006/relationships/oleObject" Target="../embeddings/oleObject2.bin"/><Relationship Id="rId21" Type="http://schemas.openxmlformats.org/officeDocument/2006/relationships/notesSlide" Target="../notesSlides/notesSlide2.xml"/><Relationship Id="rId20" Type="http://schemas.openxmlformats.org/officeDocument/2006/relationships/vmlDrawing" Target="../drawings/vmlDrawing1.vml"/><Relationship Id="rId2" Type="http://schemas.openxmlformats.org/officeDocument/2006/relationships/image" Target="../media/image4.wmf"/><Relationship Id="rId19" Type="http://schemas.openxmlformats.org/officeDocument/2006/relationships/slideLayout" Target="../slideLayouts/slideLayout6.xml"/><Relationship Id="rId18" Type="http://schemas.openxmlformats.org/officeDocument/2006/relationships/image" Target="../media/image11.wmf"/><Relationship Id="rId17" Type="http://schemas.openxmlformats.org/officeDocument/2006/relationships/oleObject" Target="../embeddings/oleObject10.bin"/><Relationship Id="rId16" Type="http://schemas.openxmlformats.org/officeDocument/2006/relationships/image" Target="../media/image10.wmf"/><Relationship Id="rId15" Type="http://schemas.openxmlformats.org/officeDocument/2006/relationships/oleObject" Target="../embeddings/oleObject9.bin"/><Relationship Id="rId14" Type="http://schemas.openxmlformats.org/officeDocument/2006/relationships/image" Target="../media/image9.wmf"/><Relationship Id="rId13" Type="http://schemas.openxmlformats.org/officeDocument/2006/relationships/oleObject" Target="../embeddings/oleObject8.bin"/><Relationship Id="rId12" Type="http://schemas.openxmlformats.org/officeDocument/2006/relationships/image" Target="../media/image8.wmf"/><Relationship Id="rId11" Type="http://schemas.openxmlformats.org/officeDocument/2006/relationships/oleObject" Target="../embeddings/oleObject7.bin"/><Relationship Id="rId10" Type="http://schemas.openxmlformats.org/officeDocument/2006/relationships/image" Target="../media/image7.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9" Type="http://schemas.openxmlformats.org/officeDocument/2006/relationships/oleObject" Target="../embeddings/oleObject141.bin"/><Relationship Id="rId8" Type="http://schemas.openxmlformats.org/officeDocument/2006/relationships/image" Target="../media/image142.wmf"/><Relationship Id="rId7" Type="http://schemas.openxmlformats.org/officeDocument/2006/relationships/oleObject" Target="../embeddings/oleObject140.bin"/><Relationship Id="rId6" Type="http://schemas.openxmlformats.org/officeDocument/2006/relationships/image" Target="../media/image141.wmf"/><Relationship Id="rId5" Type="http://schemas.openxmlformats.org/officeDocument/2006/relationships/oleObject" Target="../embeddings/oleObject139.bin"/><Relationship Id="rId4" Type="http://schemas.openxmlformats.org/officeDocument/2006/relationships/image" Target="../media/image140.wmf"/><Relationship Id="rId3" Type="http://schemas.openxmlformats.org/officeDocument/2006/relationships/oleObject" Target="../embeddings/oleObject138.bin"/><Relationship Id="rId2" Type="http://schemas.openxmlformats.org/officeDocument/2006/relationships/image" Target="../media/image139.wmf"/><Relationship Id="rId13" Type="http://schemas.openxmlformats.org/officeDocument/2006/relationships/notesSlide" Target="../notesSlides/notesSlide15.xml"/><Relationship Id="rId12" Type="http://schemas.openxmlformats.org/officeDocument/2006/relationships/vmlDrawing" Target="../drawings/vmlDrawing30.vml"/><Relationship Id="rId11" Type="http://schemas.openxmlformats.org/officeDocument/2006/relationships/slideLayout" Target="../slideLayouts/slideLayout7.xml"/><Relationship Id="rId10" Type="http://schemas.openxmlformats.org/officeDocument/2006/relationships/image" Target="../media/image143.wmf"/><Relationship Id="rId1" Type="http://schemas.openxmlformats.org/officeDocument/2006/relationships/oleObject" Target="../embeddings/oleObject137.bin"/></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146.bin"/><Relationship Id="rId8" Type="http://schemas.openxmlformats.org/officeDocument/2006/relationships/image" Target="../media/image147.wmf"/><Relationship Id="rId7" Type="http://schemas.openxmlformats.org/officeDocument/2006/relationships/oleObject" Target="../embeddings/oleObject145.bin"/><Relationship Id="rId6" Type="http://schemas.openxmlformats.org/officeDocument/2006/relationships/image" Target="../media/image146.wmf"/><Relationship Id="rId5" Type="http://schemas.openxmlformats.org/officeDocument/2006/relationships/oleObject" Target="../embeddings/oleObject144.bin"/><Relationship Id="rId4" Type="http://schemas.openxmlformats.org/officeDocument/2006/relationships/image" Target="../media/image145.wmf"/><Relationship Id="rId3" Type="http://schemas.openxmlformats.org/officeDocument/2006/relationships/oleObject" Target="../embeddings/oleObject143.bin"/><Relationship Id="rId2" Type="http://schemas.openxmlformats.org/officeDocument/2006/relationships/image" Target="../media/image144.wmf"/><Relationship Id="rId13" Type="http://schemas.openxmlformats.org/officeDocument/2006/relationships/notesSlide" Target="../notesSlides/notesSlide16.xml"/><Relationship Id="rId12" Type="http://schemas.openxmlformats.org/officeDocument/2006/relationships/vmlDrawing" Target="../drawings/vmlDrawing31.vml"/><Relationship Id="rId11" Type="http://schemas.openxmlformats.org/officeDocument/2006/relationships/slideLayout" Target="../slideLayouts/slideLayout7.xml"/><Relationship Id="rId10" Type="http://schemas.openxmlformats.org/officeDocument/2006/relationships/image" Target="../media/image148.wmf"/><Relationship Id="rId1" Type="http://schemas.openxmlformats.org/officeDocument/2006/relationships/oleObject" Target="../embeddings/oleObject142.bin"/></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151.bin"/><Relationship Id="rId8" Type="http://schemas.openxmlformats.org/officeDocument/2006/relationships/image" Target="../media/image152.wmf"/><Relationship Id="rId7" Type="http://schemas.openxmlformats.org/officeDocument/2006/relationships/oleObject" Target="../embeddings/oleObject150.bin"/><Relationship Id="rId6" Type="http://schemas.openxmlformats.org/officeDocument/2006/relationships/image" Target="../media/image151.wmf"/><Relationship Id="rId5" Type="http://schemas.openxmlformats.org/officeDocument/2006/relationships/oleObject" Target="../embeddings/oleObject149.bin"/><Relationship Id="rId4" Type="http://schemas.openxmlformats.org/officeDocument/2006/relationships/image" Target="../media/image150.wmf"/><Relationship Id="rId3" Type="http://schemas.openxmlformats.org/officeDocument/2006/relationships/oleObject" Target="../embeddings/oleObject148.bin"/><Relationship Id="rId2" Type="http://schemas.openxmlformats.org/officeDocument/2006/relationships/image" Target="../media/image149.wmf"/><Relationship Id="rId13" Type="http://schemas.openxmlformats.org/officeDocument/2006/relationships/notesSlide" Target="../notesSlides/notesSlide17.xml"/><Relationship Id="rId12" Type="http://schemas.openxmlformats.org/officeDocument/2006/relationships/vmlDrawing" Target="../drawings/vmlDrawing32.vml"/><Relationship Id="rId11" Type="http://schemas.openxmlformats.org/officeDocument/2006/relationships/slideLayout" Target="../slideLayouts/slideLayout7.xml"/><Relationship Id="rId10" Type="http://schemas.openxmlformats.org/officeDocument/2006/relationships/image" Target="../media/image153.wmf"/><Relationship Id="rId1" Type="http://schemas.openxmlformats.org/officeDocument/2006/relationships/oleObject" Target="../embeddings/oleObject14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57.wmf"/><Relationship Id="rId7" Type="http://schemas.openxmlformats.org/officeDocument/2006/relationships/oleObject" Target="../embeddings/oleObject155.bin"/><Relationship Id="rId6" Type="http://schemas.openxmlformats.org/officeDocument/2006/relationships/image" Target="../media/image156.wmf"/><Relationship Id="rId5" Type="http://schemas.openxmlformats.org/officeDocument/2006/relationships/oleObject" Target="../embeddings/oleObject154.bin"/><Relationship Id="rId4" Type="http://schemas.openxmlformats.org/officeDocument/2006/relationships/image" Target="../media/image155.wmf"/><Relationship Id="rId3" Type="http://schemas.openxmlformats.org/officeDocument/2006/relationships/oleObject" Target="../embeddings/oleObject153.bin"/><Relationship Id="rId2" Type="http://schemas.openxmlformats.org/officeDocument/2006/relationships/image" Target="../media/image154.wmf"/><Relationship Id="rId11" Type="http://schemas.openxmlformats.org/officeDocument/2006/relationships/notesSlide" Target="../notesSlides/notesSlide19.xml"/><Relationship Id="rId10" Type="http://schemas.openxmlformats.org/officeDocument/2006/relationships/vmlDrawing" Target="../drawings/vmlDrawing33.vml"/><Relationship Id="rId1" Type="http://schemas.openxmlformats.org/officeDocument/2006/relationships/oleObject" Target="../embeddings/oleObject152.bin"/></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vmlDrawing" Target="../drawings/vmlDrawing34.vml"/><Relationship Id="rId3" Type="http://schemas.openxmlformats.org/officeDocument/2006/relationships/slideLayout" Target="../slideLayouts/slideLayout7.xml"/><Relationship Id="rId2" Type="http://schemas.openxmlformats.org/officeDocument/2006/relationships/image" Target="../media/image158.wmf"/><Relationship Id="rId1" Type="http://schemas.openxmlformats.org/officeDocument/2006/relationships/oleObject" Target="../embeddings/oleObject156.bin"/></Relationships>
</file>

<file path=ppt/slides/_rels/slide46.xml.rels><?xml version="1.0" encoding="UTF-8" standalone="yes"?>
<Relationships xmlns="http://schemas.openxmlformats.org/package/2006/relationships"><Relationship Id="rId9" Type="http://schemas.openxmlformats.org/officeDocument/2006/relationships/oleObject" Target="../embeddings/oleObject161.bin"/><Relationship Id="rId8" Type="http://schemas.openxmlformats.org/officeDocument/2006/relationships/image" Target="../media/image162.wmf"/><Relationship Id="rId7" Type="http://schemas.openxmlformats.org/officeDocument/2006/relationships/oleObject" Target="../embeddings/oleObject160.bin"/><Relationship Id="rId6" Type="http://schemas.openxmlformats.org/officeDocument/2006/relationships/image" Target="../media/image161.wmf"/><Relationship Id="rId5" Type="http://schemas.openxmlformats.org/officeDocument/2006/relationships/oleObject" Target="../embeddings/oleObject159.bin"/><Relationship Id="rId4" Type="http://schemas.openxmlformats.org/officeDocument/2006/relationships/image" Target="../media/image160.wmf"/><Relationship Id="rId3" Type="http://schemas.openxmlformats.org/officeDocument/2006/relationships/oleObject" Target="../embeddings/oleObject158.bin"/><Relationship Id="rId2" Type="http://schemas.openxmlformats.org/officeDocument/2006/relationships/image" Target="../media/image159.wmf"/><Relationship Id="rId17" Type="http://schemas.openxmlformats.org/officeDocument/2006/relationships/notesSlide" Target="../notesSlides/notesSlide21.xml"/><Relationship Id="rId16" Type="http://schemas.openxmlformats.org/officeDocument/2006/relationships/vmlDrawing" Target="../drawings/vmlDrawing35.vml"/><Relationship Id="rId15" Type="http://schemas.openxmlformats.org/officeDocument/2006/relationships/slideLayout" Target="../slideLayouts/slideLayout7.xml"/><Relationship Id="rId14" Type="http://schemas.openxmlformats.org/officeDocument/2006/relationships/image" Target="../media/image165.wmf"/><Relationship Id="rId13" Type="http://schemas.openxmlformats.org/officeDocument/2006/relationships/oleObject" Target="../embeddings/oleObject163.bin"/><Relationship Id="rId12" Type="http://schemas.openxmlformats.org/officeDocument/2006/relationships/image" Target="../media/image164.wmf"/><Relationship Id="rId11" Type="http://schemas.openxmlformats.org/officeDocument/2006/relationships/oleObject" Target="../embeddings/oleObject162.bin"/><Relationship Id="rId10" Type="http://schemas.openxmlformats.org/officeDocument/2006/relationships/image" Target="../media/image163.wmf"/><Relationship Id="rId1" Type="http://schemas.openxmlformats.org/officeDocument/2006/relationships/oleObject" Target="../embeddings/oleObject157.bin"/></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168.bin"/><Relationship Id="rId8" Type="http://schemas.openxmlformats.org/officeDocument/2006/relationships/image" Target="../media/image169.wmf"/><Relationship Id="rId7" Type="http://schemas.openxmlformats.org/officeDocument/2006/relationships/oleObject" Target="../embeddings/oleObject167.bin"/><Relationship Id="rId6" Type="http://schemas.openxmlformats.org/officeDocument/2006/relationships/image" Target="../media/image168.wmf"/><Relationship Id="rId5" Type="http://schemas.openxmlformats.org/officeDocument/2006/relationships/oleObject" Target="../embeddings/oleObject166.bin"/><Relationship Id="rId4" Type="http://schemas.openxmlformats.org/officeDocument/2006/relationships/image" Target="../media/image167.wmf"/><Relationship Id="rId3" Type="http://schemas.openxmlformats.org/officeDocument/2006/relationships/oleObject" Target="../embeddings/oleObject165.bin"/><Relationship Id="rId2" Type="http://schemas.openxmlformats.org/officeDocument/2006/relationships/image" Target="../media/image166.wmf"/><Relationship Id="rId19" Type="http://schemas.openxmlformats.org/officeDocument/2006/relationships/notesSlide" Target="../notesSlides/notesSlide22.xml"/><Relationship Id="rId18" Type="http://schemas.openxmlformats.org/officeDocument/2006/relationships/vmlDrawing" Target="../drawings/vmlDrawing36.vml"/><Relationship Id="rId17" Type="http://schemas.openxmlformats.org/officeDocument/2006/relationships/slideLayout" Target="../slideLayouts/slideLayout7.xml"/><Relationship Id="rId16" Type="http://schemas.openxmlformats.org/officeDocument/2006/relationships/image" Target="../media/image173.wmf"/><Relationship Id="rId15" Type="http://schemas.openxmlformats.org/officeDocument/2006/relationships/oleObject" Target="../embeddings/oleObject171.bin"/><Relationship Id="rId14" Type="http://schemas.openxmlformats.org/officeDocument/2006/relationships/image" Target="../media/image172.wmf"/><Relationship Id="rId13" Type="http://schemas.openxmlformats.org/officeDocument/2006/relationships/oleObject" Target="../embeddings/oleObject170.bin"/><Relationship Id="rId12" Type="http://schemas.openxmlformats.org/officeDocument/2006/relationships/image" Target="../media/image171.wmf"/><Relationship Id="rId11" Type="http://schemas.openxmlformats.org/officeDocument/2006/relationships/oleObject" Target="../embeddings/oleObject169.bin"/><Relationship Id="rId10" Type="http://schemas.openxmlformats.org/officeDocument/2006/relationships/image" Target="../media/image170.wmf"/><Relationship Id="rId1" Type="http://schemas.openxmlformats.org/officeDocument/2006/relationships/oleObject" Target="../embeddings/oleObject164.bin"/></Relationships>
</file>

<file path=ppt/slides/_rels/slide48.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vmlDrawing" Target="../drawings/vmlDrawing37.vml"/><Relationship Id="rId7" Type="http://schemas.openxmlformats.org/officeDocument/2006/relationships/slideLayout" Target="../slideLayouts/slideLayout7.xml"/><Relationship Id="rId6" Type="http://schemas.openxmlformats.org/officeDocument/2006/relationships/image" Target="../media/image176.wmf"/><Relationship Id="rId5" Type="http://schemas.openxmlformats.org/officeDocument/2006/relationships/oleObject" Target="../embeddings/oleObject174.bin"/><Relationship Id="rId4" Type="http://schemas.openxmlformats.org/officeDocument/2006/relationships/image" Target="../media/image175.wmf"/><Relationship Id="rId3" Type="http://schemas.openxmlformats.org/officeDocument/2006/relationships/oleObject" Target="../embeddings/oleObject173.bin"/><Relationship Id="rId2" Type="http://schemas.openxmlformats.org/officeDocument/2006/relationships/image" Target="../media/image174.wmf"/><Relationship Id="rId1" Type="http://schemas.openxmlformats.org/officeDocument/2006/relationships/oleObject" Target="../embeddings/oleObject172.bin"/></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0.wmf"/><Relationship Id="rId7" Type="http://schemas.openxmlformats.org/officeDocument/2006/relationships/oleObject" Target="../embeddings/oleObject178.bin"/><Relationship Id="rId6" Type="http://schemas.openxmlformats.org/officeDocument/2006/relationships/image" Target="../media/image179.wmf"/><Relationship Id="rId5" Type="http://schemas.openxmlformats.org/officeDocument/2006/relationships/oleObject" Target="../embeddings/oleObject177.bin"/><Relationship Id="rId4" Type="http://schemas.openxmlformats.org/officeDocument/2006/relationships/image" Target="../media/image178.wmf"/><Relationship Id="rId3" Type="http://schemas.openxmlformats.org/officeDocument/2006/relationships/oleObject" Target="../embeddings/oleObject176.bin"/><Relationship Id="rId2" Type="http://schemas.openxmlformats.org/officeDocument/2006/relationships/image" Target="../media/image177.wmf"/><Relationship Id="rId11" Type="http://schemas.openxmlformats.org/officeDocument/2006/relationships/notesSlide" Target="../notesSlides/notesSlide24.xml"/><Relationship Id="rId10" Type="http://schemas.openxmlformats.org/officeDocument/2006/relationships/vmlDrawing" Target="../drawings/vmlDrawing38.vml"/><Relationship Id="rId1" Type="http://schemas.openxmlformats.org/officeDocument/2006/relationships/oleObject" Target="../embeddings/oleObject175.bin"/></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oleObject" Target="../embeddings/oleObject13.bin"/><Relationship Id="rId4" Type="http://schemas.openxmlformats.org/officeDocument/2006/relationships/image" Target="../media/image13.emf"/><Relationship Id="rId3" Type="http://schemas.openxmlformats.org/officeDocument/2006/relationships/oleObject" Target="../embeddings/oleObject12.bin"/><Relationship Id="rId2" Type="http://schemas.openxmlformats.org/officeDocument/2006/relationships/image" Target="../media/image12.emf"/><Relationship Id="rId1" Type="http://schemas.openxmlformats.org/officeDocument/2006/relationships/oleObject" Target="../embeddings/oleObject11.bin"/></Relationships>
</file>

<file path=ppt/slides/_rels/slide50.xml.rels><?xml version="1.0" encoding="UTF-8" standalone="yes"?>
<Relationships xmlns="http://schemas.openxmlformats.org/package/2006/relationships"><Relationship Id="rId9" Type="http://schemas.openxmlformats.org/officeDocument/2006/relationships/oleObject" Target="../embeddings/oleObject183.bin"/><Relationship Id="rId8" Type="http://schemas.openxmlformats.org/officeDocument/2006/relationships/image" Target="../media/image184.wmf"/><Relationship Id="rId7" Type="http://schemas.openxmlformats.org/officeDocument/2006/relationships/oleObject" Target="../embeddings/oleObject182.bin"/><Relationship Id="rId6" Type="http://schemas.openxmlformats.org/officeDocument/2006/relationships/image" Target="../media/image183.wmf"/><Relationship Id="rId5" Type="http://schemas.openxmlformats.org/officeDocument/2006/relationships/oleObject" Target="../embeddings/oleObject181.bin"/><Relationship Id="rId4" Type="http://schemas.openxmlformats.org/officeDocument/2006/relationships/image" Target="../media/image182.wmf"/><Relationship Id="rId3" Type="http://schemas.openxmlformats.org/officeDocument/2006/relationships/oleObject" Target="../embeddings/oleObject180.bin"/><Relationship Id="rId2" Type="http://schemas.openxmlformats.org/officeDocument/2006/relationships/image" Target="../media/image181.wmf"/><Relationship Id="rId17" Type="http://schemas.openxmlformats.org/officeDocument/2006/relationships/notesSlide" Target="../notesSlides/notesSlide25.xml"/><Relationship Id="rId16" Type="http://schemas.openxmlformats.org/officeDocument/2006/relationships/vmlDrawing" Target="../drawings/vmlDrawing39.vml"/><Relationship Id="rId15" Type="http://schemas.openxmlformats.org/officeDocument/2006/relationships/slideLayout" Target="../slideLayouts/slideLayout7.xml"/><Relationship Id="rId14" Type="http://schemas.openxmlformats.org/officeDocument/2006/relationships/image" Target="../media/image187.wmf"/><Relationship Id="rId13" Type="http://schemas.openxmlformats.org/officeDocument/2006/relationships/oleObject" Target="../embeddings/oleObject185.bin"/><Relationship Id="rId12" Type="http://schemas.openxmlformats.org/officeDocument/2006/relationships/image" Target="../media/image186.wmf"/><Relationship Id="rId11" Type="http://schemas.openxmlformats.org/officeDocument/2006/relationships/oleObject" Target="../embeddings/oleObject184.bin"/><Relationship Id="rId10" Type="http://schemas.openxmlformats.org/officeDocument/2006/relationships/image" Target="../media/image185.wmf"/><Relationship Id="rId1" Type="http://schemas.openxmlformats.org/officeDocument/2006/relationships/oleObject" Target="../embeddings/oleObject179.bin"/></Relationships>
</file>

<file path=ppt/slides/_rels/slide51.xml.rels><?xml version="1.0" encoding="UTF-8" standalone="yes"?>
<Relationships xmlns="http://schemas.openxmlformats.org/package/2006/relationships"><Relationship Id="rId9" Type="http://schemas.openxmlformats.org/officeDocument/2006/relationships/oleObject" Target="../embeddings/oleObject190.bin"/><Relationship Id="rId8" Type="http://schemas.openxmlformats.org/officeDocument/2006/relationships/image" Target="../media/image191.wmf"/><Relationship Id="rId7" Type="http://schemas.openxmlformats.org/officeDocument/2006/relationships/oleObject" Target="../embeddings/oleObject189.bin"/><Relationship Id="rId6" Type="http://schemas.openxmlformats.org/officeDocument/2006/relationships/image" Target="../media/image190.wmf"/><Relationship Id="rId5" Type="http://schemas.openxmlformats.org/officeDocument/2006/relationships/oleObject" Target="../embeddings/oleObject188.bin"/><Relationship Id="rId4" Type="http://schemas.openxmlformats.org/officeDocument/2006/relationships/image" Target="../media/image189.wmf"/><Relationship Id="rId3" Type="http://schemas.openxmlformats.org/officeDocument/2006/relationships/oleObject" Target="../embeddings/oleObject187.bin"/><Relationship Id="rId2" Type="http://schemas.openxmlformats.org/officeDocument/2006/relationships/image" Target="../media/image188.wmf"/><Relationship Id="rId19" Type="http://schemas.openxmlformats.org/officeDocument/2006/relationships/notesSlide" Target="../notesSlides/notesSlide26.xml"/><Relationship Id="rId18" Type="http://schemas.openxmlformats.org/officeDocument/2006/relationships/vmlDrawing" Target="../drawings/vmlDrawing40.vml"/><Relationship Id="rId17" Type="http://schemas.openxmlformats.org/officeDocument/2006/relationships/slideLayout" Target="../slideLayouts/slideLayout7.xml"/><Relationship Id="rId16" Type="http://schemas.openxmlformats.org/officeDocument/2006/relationships/image" Target="../media/image195.wmf"/><Relationship Id="rId15" Type="http://schemas.openxmlformats.org/officeDocument/2006/relationships/oleObject" Target="../embeddings/oleObject193.bin"/><Relationship Id="rId14" Type="http://schemas.openxmlformats.org/officeDocument/2006/relationships/image" Target="../media/image194.wmf"/><Relationship Id="rId13" Type="http://schemas.openxmlformats.org/officeDocument/2006/relationships/oleObject" Target="../embeddings/oleObject192.bin"/><Relationship Id="rId12" Type="http://schemas.openxmlformats.org/officeDocument/2006/relationships/image" Target="../media/image193.wmf"/><Relationship Id="rId11" Type="http://schemas.openxmlformats.org/officeDocument/2006/relationships/oleObject" Target="../embeddings/oleObject191.bin"/><Relationship Id="rId10" Type="http://schemas.openxmlformats.org/officeDocument/2006/relationships/image" Target="../media/image192.wmf"/><Relationship Id="rId1" Type="http://schemas.openxmlformats.org/officeDocument/2006/relationships/oleObject" Target="../embeddings/oleObject186.bin"/></Relationships>
</file>

<file path=ppt/slides/_rels/slide52.xml.rels><?xml version="1.0" encoding="UTF-8" standalone="yes"?>
<Relationships xmlns="http://schemas.openxmlformats.org/package/2006/relationships"><Relationship Id="rId9" Type="http://schemas.openxmlformats.org/officeDocument/2006/relationships/oleObject" Target="../embeddings/oleObject198.bin"/><Relationship Id="rId8" Type="http://schemas.openxmlformats.org/officeDocument/2006/relationships/image" Target="../media/image198.wmf"/><Relationship Id="rId7" Type="http://schemas.openxmlformats.org/officeDocument/2006/relationships/oleObject" Target="../embeddings/oleObject197.bin"/><Relationship Id="rId6" Type="http://schemas.openxmlformats.org/officeDocument/2006/relationships/image" Target="../media/image197.wmf"/><Relationship Id="rId5" Type="http://schemas.openxmlformats.org/officeDocument/2006/relationships/oleObject" Target="../embeddings/oleObject196.bin"/><Relationship Id="rId4" Type="http://schemas.openxmlformats.org/officeDocument/2006/relationships/image" Target="../media/image196.wmf"/><Relationship Id="rId3" Type="http://schemas.openxmlformats.org/officeDocument/2006/relationships/oleObject" Target="../embeddings/oleObject195.bin"/><Relationship Id="rId2" Type="http://schemas.openxmlformats.org/officeDocument/2006/relationships/image" Target="../media/image5.wmf"/><Relationship Id="rId12" Type="http://schemas.openxmlformats.org/officeDocument/2006/relationships/vmlDrawing" Target="../drawings/vmlDrawing41.vml"/><Relationship Id="rId11" Type="http://schemas.openxmlformats.org/officeDocument/2006/relationships/slideLayout" Target="../slideLayouts/slideLayout2.xml"/><Relationship Id="rId10" Type="http://schemas.openxmlformats.org/officeDocument/2006/relationships/image" Target="../media/image199.wmf"/><Relationship Id="rId1" Type="http://schemas.openxmlformats.org/officeDocument/2006/relationships/oleObject" Target="../embeddings/oleObject194.bin"/></Relationships>
</file>

<file path=ppt/slides/_rels/slide53.xml.rels><?xml version="1.0" encoding="UTF-8" standalone="yes"?>
<Relationships xmlns="http://schemas.openxmlformats.org/package/2006/relationships"><Relationship Id="rId6" Type="http://schemas.openxmlformats.org/officeDocument/2006/relationships/vmlDrawing" Target="../drawings/vmlDrawing42.vml"/><Relationship Id="rId5" Type="http://schemas.openxmlformats.org/officeDocument/2006/relationships/slideLayout" Target="../slideLayouts/slideLayout12.xml"/><Relationship Id="rId4" Type="http://schemas.openxmlformats.org/officeDocument/2006/relationships/image" Target="../media/image201.wmf"/><Relationship Id="rId3" Type="http://schemas.openxmlformats.org/officeDocument/2006/relationships/oleObject" Target="../embeddings/oleObject200.bin"/><Relationship Id="rId2" Type="http://schemas.openxmlformats.org/officeDocument/2006/relationships/image" Target="../media/image200.wmf"/><Relationship Id="rId1" Type="http://schemas.openxmlformats.org/officeDocument/2006/relationships/oleObject" Target="../embeddings/oleObject199.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7.xml"/><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 Id="rId3" Type="http://schemas.openxmlformats.org/officeDocument/2006/relationships/oleObject" Target="../embeddings/oleObject15.bin"/><Relationship Id="rId2" Type="http://schemas.openxmlformats.org/officeDocument/2006/relationships/image" Target="../media/image15.wmf"/><Relationship Id="rId10" Type="http://schemas.openxmlformats.org/officeDocument/2006/relationships/notesSlide" Target="../notesSlides/notesSlide4.xml"/><Relationship Id="rId1"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9" Type="http://schemas.openxmlformats.org/officeDocument/2006/relationships/image" Target="../media/image26.jpeg"/><Relationship Id="rId8" Type="http://schemas.openxmlformats.org/officeDocument/2006/relationships/image" Target="../media/image25.emf"/><Relationship Id="rId7" Type="http://schemas.openxmlformats.org/officeDocument/2006/relationships/oleObject" Target="../embeddings/oleObject20.bin"/><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image" Target="../media/image23.emf"/><Relationship Id="rId3" Type="http://schemas.openxmlformats.org/officeDocument/2006/relationships/oleObject" Target="../embeddings/oleObject18.bin"/><Relationship Id="rId2" Type="http://schemas.openxmlformats.org/officeDocument/2006/relationships/image" Target="../media/image22.emf"/><Relationship Id="rId11" Type="http://schemas.openxmlformats.org/officeDocument/2006/relationships/vmlDrawing" Target="../drawings/vmlDrawing5.vml"/><Relationship Id="rId10" Type="http://schemas.openxmlformats.org/officeDocument/2006/relationships/slideLayout" Target="../slideLayouts/slideLayout2.xml"/><Relationship Id="rId1"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026"/>
          <p:cNvSpPr txBox="1"/>
          <p:nvPr/>
        </p:nvSpPr>
        <p:spPr>
          <a:xfrm>
            <a:off x="395288" y="1844675"/>
            <a:ext cx="8353425" cy="1754188"/>
          </a:xfrm>
          <a:prstGeom prst="rect">
            <a:avLst/>
          </a:prstGeom>
          <a:noFill/>
          <a:ln w="9525">
            <a:noFill/>
          </a:ln>
        </p:spPr>
        <p:txBody>
          <a:bodyPr>
            <a:spAutoFit/>
          </a:bodyPr>
          <a:lstStyle/>
          <a:p>
            <a:pPr algn="ctr" eaLnBrk="1" hangingPunct="1"/>
            <a:r>
              <a:rPr lang="en-AU" altLang="zh-CN" sz="5400" b="1" dirty="0">
                <a:solidFill>
                  <a:srgbClr val="339933"/>
                </a:solidFill>
                <a:latin typeface="Times New Roman" panose="02020603050405020304" pitchFamily="18" charset="0"/>
                <a:ea typeface="宋体" panose="02010600030101010101" pitchFamily="2" charset="-122"/>
              </a:rPr>
              <a:t>Chapter </a:t>
            </a:r>
            <a:r>
              <a:rPr lang="en-AU" altLang="zh-CN" sz="5400" b="1" dirty="0">
                <a:solidFill>
                  <a:srgbClr val="FF0000"/>
                </a:solidFill>
                <a:latin typeface="Times New Roman" panose="02020603050405020304" pitchFamily="18" charset="0"/>
                <a:ea typeface="宋体" panose="02010600030101010101" pitchFamily="2" charset="-122"/>
              </a:rPr>
              <a:t>5</a:t>
            </a:r>
            <a:endParaRPr lang="en-AU" altLang="zh-CN" sz="5400" b="1" dirty="0">
              <a:solidFill>
                <a:srgbClr val="FF0000"/>
              </a:solidFill>
              <a:latin typeface="Times New Roman" panose="02020603050405020304" pitchFamily="18" charset="0"/>
              <a:ea typeface="宋体" panose="02010600030101010101" pitchFamily="2" charset="-122"/>
            </a:endParaRPr>
          </a:p>
          <a:p>
            <a:pPr algn="ctr" eaLnBrk="1" hangingPunct="1"/>
            <a:r>
              <a:rPr lang="zh-CN" altLang="en-US" sz="5400" b="1" dirty="0">
                <a:solidFill>
                  <a:schemeClr val="tx2"/>
                </a:solidFill>
                <a:latin typeface="Times New Roman" panose="02020603050405020304" pitchFamily="18" charset="0"/>
                <a:ea typeface="宋体" panose="02010600030101010101" pitchFamily="2" charset="-122"/>
              </a:rPr>
              <a:t>大数定理及中心</a:t>
            </a:r>
            <a:r>
              <a:rPr lang="zh-CN" altLang="en-AU" sz="5400" b="1" dirty="0">
                <a:solidFill>
                  <a:schemeClr val="tx2"/>
                </a:solidFill>
                <a:latin typeface="Times New Roman" panose="02020603050405020304" pitchFamily="18" charset="0"/>
                <a:ea typeface="宋体" panose="02010600030101010101" pitchFamily="2" charset="-122"/>
              </a:rPr>
              <a:t>极限定理</a:t>
            </a:r>
            <a:endParaRPr lang="en-US" altLang="zh-CN" sz="5400" b="1" dirty="0">
              <a:solidFill>
                <a:srgbClr val="FF0000"/>
              </a:solidFill>
              <a:latin typeface="Times New Roman" panose="02020603050405020304" pitchFamily="18" charset="0"/>
            </a:endParaRPr>
          </a:p>
        </p:txBody>
      </p:sp>
    </p:spTree>
  </p:cSld>
  <p:clrMapOvr>
    <a:masterClrMapping/>
  </p:clrMapOvr>
  <p:transition spd="slow">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641350" y="1428115"/>
            <a:ext cx="7202488" cy="1863725"/>
            <a:chOff x="449" y="616"/>
            <a:chExt cx="4537" cy="1174"/>
          </a:xfrm>
        </p:grpSpPr>
        <p:sp>
          <p:nvSpPr>
            <p:cNvPr id="6156" name="Text Box 5"/>
            <p:cNvSpPr txBox="1"/>
            <p:nvPr/>
          </p:nvSpPr>
          <p:spPr>
            <a:xfrm>
              <a:off x="449" y="750"/>
              <a:ext cx="4202" cy="327"/>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楷体_GB2312" pitchFamily="49" charset="-122"/>
                </a:rPr>
                <a:t>在概率的统计定义中，事件 </a:t>
              </a:r>
              <a:r>
                <a:rPr lang="en-US" altLang="zh-CN" b="1" i="1" dirty="0">
                  <a:latin typeface="Times New Roman" panose="02020603050405020304" pitchFamily="18" charset="0"/>
                  <a:ea typeface="楷体_GB2312" pitchFamily="49" charset="-122"/>
                </a:rPr>
                <a:t>A</a:t>
              </a:r>
              <a:r>
                <a:rPr lang="en-US" altLang="zh-CN" b="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发生的频率</a:t>
              </a:r>
              <a:endParaRPr lang="zh-CN" altLang="en-US" b="1" dirty="0">
                <a:latin typeface="Times New Roman" panose="02020603050405020304" pitchFamily="18" charset="0"/>
                <a:ea typeface="楷体_GB2312" pitchFamily="49" charset="-122"/>
              </a:endParaRPr>
            </a:p>
          </p:txBody>
        </p:sp>
        <p:sp>
          <p:nvSpPr>
            <p:cNvPr id="6157" name="Text Box 6"/>
            <p:cNvSpPr txBox="1"/>
            <p:nvPr/>
          </p:nvSpPr>
          <p:spPr>
            <a:xfrm>
              <a:off x="471" y="1194"/>
              <a:ext cx="4482" cy="596"/>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楷体_GB2312" pitchFamily="49" charset="-122"/>
                </a:rPr>
                <a:t>“ 稳定于”事件 </a:t>
              </a:r>
              <a:r>
                <a:rPr lang="en-US" altLang="zh-CN" b="1" i="1" dirty="0">
                  <a:latin typeface="Times New Roman" panose="02020603050405020304" pitchFamily="18" charset="0"/>
                  <a:ea typeface="楷体_GB2312" pitchFamily="49" charset="-122"/>
                </a:rPr>
                <a:t>A </a:t>
              </a:r>
              <a:r>
                <a:rPr lang="zh-CN" altLang="en-US" b="1" dirty="0">
                  <a:latin typeface="Times New Roman" panose="02020603050405020304" pitchFamily="18" charset="0"/>
                  <a:ea typeface="楷体_GB2312" pitchFamily="49" charset="-122"/>
                </a:rPr>
                <a:t>在一次试验中发生的概率是</a:t>
              </a:r>
              <a:endParaRPr lang="zh-CN" altLang="en-US" b="1" dirty="0">
                <a:latin typeface="Times New Roman" panose="02020603050405020304" pitchFamily="18" charset="0"/>
                <a:ea typeface="楷体_GB2312" pitchFamily="49" charset="-122"/>
              </a:endParaRPr>
            </a:p>
            <a:p>
              <a:pPr eaLnBrk="1" hangingPunct="1"/>
              <a:r>
                <a:rPr lang="zh-CN" altLang="en-US" b="1" dirty="0">
                  <a:latin typeface="Times New Roman" panose="02020603050405020304" pitchFamily="18" charset="0"/>
                  <a:ea typeface="楷体_GB2312" pitchFamily="49" charset="-122"/>
                </a:rPr>
                <a:t>指：</a:t>
              </a:r>
              <a:endParaRPr lang="zh-CN" altLang="en-US" b="1" dirty="0">
                <a:latin typeface="Times New Roman" panose="02020603050405020304" pitchFamily="18" charset="0"/>
                <a:ea typeface="楷体_GB2312" pitchFamily="49" charset="-122"/>
              </a:endParaRPr>
            </a:p>
          </p:txBody>
        </p:sp>
        <p:graphicFrame>
          <p:nvGraphicFramePr>
            <p:cNvPr id="6148" name="Object 7"/>
            <p:cNvGraphicFramePr>
              <a:graphicFrameLocks noChangeAspect="1"/>
            </p:cNvGraphicFramePr>
            <p:nvPr/>
          </p:nvGraphicFramePr>
          <p:xfrm>
            <a:off x="4698" y="616"/>
            <a:ext cx="288" cy="592"/>
          </p:xfrm>
          <a:graphic>
            <a:graphicData uri="http://schemas.openxmlformats.org/presentationml/2006/ole">
              <mc:AlternateContent xmlns:mc="http://schemas.openxmlformats.org/markup-compatibility/2006">
                <mc:Choice xmlns:v="urn:schemas-microsoft-com:vml" Requires="v">
                  <p:oleObj spid="_x0000_s0" name="" r:id="rId1" imgW="587375" imgH="1233170" progId="Equation.3">
                    <p:embed/>
                  </p:oleObj>
                </mc:Choice>
                <mc:Fallback>
                  <p:oleObj name="" r:id="rId1" imgW="587375" imgH="1233170" progId="Equation.3">
                    <p:embed/>
                    <p:pic>
                      <p:nvPicPr>
                        <p:cNvPr id="0" name="Object 7"/>
                        <p:cNvPicPr/>
                        <p:nvPr/>
                      </p:nvPicPr>
                      <p:blipFill>
                        <a:blip r:embed="rId2">
                          <a:clrChange>
                            <a:clrFrom>
                              <a:srgbClr val="000000"/>
                            </a:clrFrom>
                            <a:clrTo>
                              <a:srgbClr val="402000"/>
                            </a:clrTo>
                          </a:clrChange>
                        </a:blip>
                        <a:stretch>
                          <a:fillRect/>
                        </a:stretch>
                      </p:blipFill>
                      <p:spPr>
                        <a:xfrm>
                          <a:off x="4698" y="616"/>
                          <a:ext cx="288" cy="592"/>
                        </a:xfrm>
                        <a:prstGeom prst="rect">
                          <a:avLst/>
                        </a:prstGeom>
                        <a:noFill/>
                        <a:ln w="38100">
                          <a:noFill/>
                          <a:miter/>
                        </a:ln>
                      </p:spPr>
                    </p:pic>
                  </p:oleObj>
                </mc:Fallback>
              </mc:AlternateContent>
            </a:graphicData>
          </a:graphic>
        </p:graphicFrame>
      </p:grpSp>
      <p:grpSp>
        <p:nvGrpSpPr>
          <p:cNvPr id="3" name="Group 8"/>
          <p:cNvGrpSpPr/>
          <p:nvPr/>
        </p:nvGrpSpPr>
        <p:grpSpPr>
          <a:xfrm>
            <a:off x="612775" y="3387090"/>
            <a:ext cx="7475538" cy="2325688"/>
            <a:chOff x="518" y="1846"/>
            <a:chExt cx="4709" cy="1465"/>
          </a:xfrm>
        </p:grpSpPr>
        <p:graphicFrame>
          <p:nvGraphicFramePr>
            <p:cNvPr id="6146" name="Object 9"/>
            <p:cNvGraphicFramePr>
              <a:graphicFrameLocks noChangeAspect="1"/>
            </p:cNvGraphicFramePr>
            <p:nvPr/>
          </p:nvGraphicFramePr>
          <p:xfrm>
            <a:off x="1152" y="1872"/>
            <a:ext cx="288" cy="592"/>
          </p:xfrm>
          <a:graphic>
            <a:graphicData uri="http://schemas.openxmlformats.org/presentationml/2006/ole">
              <mc:AlternateContent xmlns:mc="http://schemas.openxmlformats.org/markup-compatibility/2006">
                <mc:Choice xmlns:v="urn:schemas-microsoft-com:vml" Requires="v">
                  <p:oleObj spid="_x0000_s4" name="" r:id="rId3" imgW="587375" imgH="1233170" progId="Equation.3">
                    <p:embed/>
                  </p:oleObj>
                </mc:Choice>
                <mc:Fallback>
                  <p:oleObj name="" r:id="rId3" imgW="587375" imgH="1233170" progId="Equation.3">
                    <p:embed/>
                    <p:pic>
                      <p:nvPicPr>
                        <p:cNvPr id="0" name="Object 9"/>
                        <p:cNvPicPr/>
                        <p:nvPr/>
                      </p:nvPicPr>
                      <p:blipFill>
                        <a:blip r:embed="rId4">
                          <a:clrChange>
                            <a:clrFrom>
                              <a:srgbClr val="000000"/>
                            </a:clrFrom>
                            <a:clrTo>
                              <a:srgbClr val="402000"/>
                            </a:clrTo>
                          </a:clrChange>
                        </a:blip>
                        <a:stretch>
                          <a:fillRect/>
                        </a:stretch>
                      </p:blipFill>
                      <p:spPr>
                        <a:xfrm>
                          <a:off x="1152" y="1872"/>
                          <a:ext cx="288" cy="592"/>
                        </a:xfrm>
                        <a:prstGeom prst="rect">
                          <a:avLst/>
                        </a:prstGeom>
                        <a:noFill/>
                        <a:ln w="38100">
                          <a:noFill/>
                          <a:miter/>
                        </a:ln>
                      </p:spPr>
                    </p:pic>
                  </p:oleObj>
                </mc:Fallback>
              </mc:AlternateContent>
            </a:graphicData>
          </a:graphic>
        </p:graphicFrame>
        <p:sp>
          <p:nvSpPr>
            <p:cNvPr id="6152" name="Rectangle 10"/>
            <p:cNvSpPr/>
            <p:nvPr/>
          </p:nvSpPr>
          <p:spPr>
            <a:xfrm>
              <a:off x="528" y="2010"/>
              <a:ext cx="566" cy="329"/>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楷体_GB2312" pitchFamily="49" charset="-122"/>
                </a:rPr>
                <a:t>频率</a:t>
              </a:r>
              <a:endParaRPr lang="zh-CN" altLang="en-US" b="1" dirty="0">
                <a:latin typeface="Times New Roman" panose="02020603050405020304" pitchFamily="18" charset="0"/>
                <a:ea typeface="楷体_GB2312" pitchFamily="49" charset="-122"/>
              </a:endParaRPr>
            </a:p>
          </p:txBody>
        </p:sp>
        <p:sp>
          <p:nvSpPr>
            <p:cNvPr id="6153" name="Text Box 11"/>
            <p:cNvSpPr txBox="1"/>
            <p:nvPr/>
          </p:nvSpPr>
          <p:spPr>
            <a:xfrm>
              <a:off x="1574" y="2010"/>
              <a:ext cx="1690" cy="327"/>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楷体_GB2312" pitchFamily="49" charset="-122"/>
                </a:rPr>
                <a:t>与</a:t>
              </a:r>
              <a:r>
                <a:rPr lang="zh-CN" altLang="en-US" b="1" i="1" dirty="0">
                  <a:latin typeface="Times New Roman" panose="02020603050405020304" pitchFamily="18" charset="0"/>
                  <a:ea typeface="楷体_GB2312" pitchFamily="49" charset="-122"/>
                </a:rPr>
                <a:t> </a:t>
              </a:r>
              <a:r>
                <a:rPr lang="en-US" altLang="zh-CN" b="1" i="1" dirty="0">
                  <a:latin typeface="Times New Roman" panose="02020603050405020304" pitchFamily="18" charset="0"/>
                  <a:ea typeface="楷体_GB2312" pitchFamily="49" charset="-122"/>
                </a:rPr>
                <a:t>p</a:t>
              </a:r>
              <a:r>
                <a:rPr lang="en-US" altLang="zh-CN" b="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有较大偏差</a:t>
              </a:r>
              <a:endParaRPr lang="zh-CN" altLang="en-US" b="1" dirty="0">
                <a:latin typeface="Times New Roman" panose="02020603050405020304" pitchFamily="18" charset="0"/>
                <a:ea typeface="楷体_GB2312" pitchFamily="49" charset="-122"/>
              </a:endParaRPr>
            </a:p>
          </p:txBody>
        </p:sp>
        <p:graphicFrame>
          <p:nvGraphicFramePr>
            <p:cNvPr id="6147" name="Object 12"/>
            <p:cNvGraphicFramePr>
              <a:graphicFrameLocks noChangeAspect="1"/>
            </p:cNvGraphicFramePr>
            <p:nvPr/>
          </p:nvGraphicFramePr>
          <p:xfrm>
            <a:off x="3447" y="1846"/>
            <a:ext cx="1368" cy="656"/>
          </p:xfrm>
          <a:graphic>
            <a:graphicData uri="http://schemas.openxmlformats.org/presentationml/2006/ole">
              <mc:AlternateContent xmlns:mc="http://schemas.openxmlformats.org/markup-compatibility/2006">
                <mc:Choice xmlns:v="urn:schemas-microsoft-com:vml" Requires="v">
                  <p:oleObj spid="_x0000_s5" name="" r:id="rId5" imgW="2852420" imgH="1358900" progId="Equation.3">
                    <p:embed/>
                  </p:oleObj>
                </mc:Choice>
                <mc:Fallback>
                  <p:oleObj name="" r:id="rId5" imgW="2852420" imgH="1358900" progId="Equation.3">
                    <p:embed/>
                    <p:pic>
                      <p:nvPicPr>
                        <p:cNvPr id="0" name="Object 12"/>
                        <p:cNvPicPr/>
                        <p:nvPr/>
                      </p:nvPicPr>
                      <p:blipFill>
                        <a:blip r:embed="rId6">
                          <a:clrChange>
                            <a:clrFrom>
                              <a:srgbClr val="000000"/>
                            </a:clrFrom>
                            <a:clrTo>
                              <a:srgbClr val="402000"/>
                            </a:clrTo>
                          </a:clrChange>
                        </a:blip>
                        <a:stretch>
                          <a:fillRect/>
                        </a:stretch>
                      </p:blipFill>
                      <p:spPr>
                        <a:xfrm>
                          <a:off x="3447" y="1846"/>
                          <a:ext cx="1368" cy="656"/>
                        </a:xfrm>
                        <a:prstGeom prst="rect">
                          <a:avLst/>
                        </a:prstGeom>
                        <a:noFill/>
                        <a:ln w="38100">
                          <a:noFill/>
                          <a:miter/>
                        </a:ln>
                      </p:spPr>
                    </p:pic>
                  </p:oleObj>
                </mc:Fallback>
              </mc:AlternateContent>
            </a:graphicData>
          </a:graphic>
        </p:graphicFrame>
        <p:sp>
          <p:nvSpPr>
            <p:cNvPr id="6154" name="Text Box 13"/>
            <p:cNvSpPr txBox="1"/>
            <p:nvPr/>
          </p:nvSpPr>
          <p:spPr>
            <a:xfrm>
              <a:off x="4886" y="1996"/>
              <a:ext cx="341" cy="327"/>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楷体_GB2312" pitchFamily="49" charset="-122"/>
                </a:rPr>
                <a:t>是</a:t>
              </a:r>
              <a:endParaRPr lang="zh-CN" altLang="en-US" b="1" dirty="0">
                <a:latin typeface="Times New Roman" panose="02020603050405020304" pitchFamily="18" charset="0"/>
                <a:ea typeface="楷体_GB2312" pitchFamily="49" charset="-122"/>
              </a:endParaRPr>
            </a:p>
          </p:txBody>
        </p:sp>
        <p:sp>
          <p:nvSpPr>
            <p:cNvPr id="6155" name="Text Box 14"/>
            <p:cNvSpPr txBox="1"/>
            <p:nvPr/>
          </p:nvSpPr>
          <p:spPr>
            <a:xfrm>
              <a:off x="518" y="2634"/>
              <a:ext cx="4402" cy="677"/>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楷体_GB2312" pitchFamily="49" charset="-122"/>
                </a:rPr>
                <a:t>小概率事件</a:t>
              </a:r>
              <a:r>
                <a:rPr lang="en-US" altLang="zh-CN" b="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因而在 </a:t>
              </a:r>
              <a:r>
                <a:rPr lang="en-US" altLang="zh-CN" b="1" i="1" dirty="0">
                  <a:latin typeface="Times New Roman" panose="02020603050405020304" pitchFamily="18" charset="0"/>
                  <a:ea typeface="楷体_GB2312" pitchFamily="49" charset="-122"/>
                </a:rPr>
                <a:t>n</a:t>
              </a:r>
              <a:r>
                <a:rPr lang="en-US" altLang="zh-CN" b="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足够大时</a:t>
              </a:r>
              <a:r>
                <a:rPr lang="en-US" altLang="zh-CN" b="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可以用频率</a:t>
              </a:r>
              <a:endParaRPr lang="zh-CN" altLang="en-US" b="1" dirty="0">
                <a:latin typeface="Times New Roman" panose="02020603050405020304" pitchFamily="18" charset="0"/>
                <a:ea typeface="楷体_GB2312" pitchFamily="49" charset="-122"/>
              </a:endParaRPr>
            </a:p>
            <a:p>
              <a:pPr eaLnBrk="1" hangingPunct="1">
                <a:lnSpc>
                  <a:spcPct val="130000"/>
                </a:lnSpc>
              </a:pPr>
              <a:r>
                <a:rPr lang="zh-CN" altLang="en-US" b="1" dirty="0">
                  <a:latin typeface="Times New Roman" panose="02020603050405020304" pitchFamily="18" charset="0"/>
                  <a:ea typeface="楷体_GB2312" pitchFamily="49" charset="-122"/>
                </a:rPr>
                <a:t>近似代替 </a:t>
              </a:r>
              <a:r>
                <a:rPr lang="en-US" altLang="zh-CN" b="1" i="1" dirty="0">
                  <a:latin typeface="Times New Roman" panose="02020603050405020304" pitchFamily="18" charset="0"/>
                  <a:ea typeface="楷体_GB2312" pitchFamily="49" charset="-122"/>
                </a:rPr>
                <a:t>p</a:t>
              </a:r>
              <a:r>
                <a:rPr lang="en-US" altLang="zh-CN" b="1" dirty="0">
                  <a:latin typeface="Times New Roman" panose="02020603050405020304" pitchFamily="18" charset="0"/>
                  <a:ea typeface="楷体_GB2312" pitchFamily="49" charset="-122"/>
                </a:rPr>
                <a:t> .  </a:t>
              </a:r>
              <a:r>
                <a:rPr lang="zh-CN" altLang="en-US" b="1" dirty="0">
                  <a:latin typeface="Times New Roman" panose="02020603050405020304" pitchFamily="18" charset="0"/>
                  <a:ea typeface="楷体_GB2312" pitchFamily="49" charset="-122"/>
                </a:rPr>
                <a:t>这种稳定称为依概率稳定</a:t>
              </a:r>
              <a:r>
                <a:rPr lang="en-US" altLang="zh-CN" b="1" dirty="0">
                  <a:latin typeface="Times New Roman" panose="02020603050405020304" pitchFamily="18" charset="0"/>
                  <a:ea typeface="楷体_GB2312" pitchFamily="49" charset="-122"/>
                </a:rPr>
                <a:t>.</a:t>
              </a:r>
              <a:endParaRPr lang="en-US" altLang="zh-CN" b="1" dirty="0">
                <a:latin typeface="Times New Roman" panose="02020603050405020304" pitchFamily="18" charset="0"/>
                <a:ea typeface="楷体_GB2312" pitchFamily="49" charset="-122"/>
              </a:endParaRPr>
            </a:p>
          </p:txBody>
        </p:sp>
      </p:grpSp>
      <p:sp>
        <p:nvSpPr>
          <p:cNvPr id="1559567" name="Rectangle 15"/>
          <p:cNvSpPr/>
          <p:nvPr/>
        </p:nvSpPr>
        <p:spPr>
          <a:xfrm>
            <a:off x="612775" y="837565"/>
            <a:ext cx="7535863" cy="579438"/>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伯努利（</a:t>
            </a:r>
            <a:r>
              <a:rPr lang="en-US" altLang="zh-CN" sz="3200" b="1" dirty="0">
                <a:solidFill>
                  <a:schemeClr val="accent2"/>
                </a:solidFill>
                <a:latin typeface="黑体" panose="02010609060101010101" pitchFamily="2" charset="-122"/>
                <a:ea typeface="黑体" panose="02010609060101010101" pitchFamily="2" charset="-122"/>
              </a:rPr>
              <a:t>Bernoulli</a:t>
            </a:r>
            <a:r>
              <a:rPr lang="zh-CN" altLang="en-US" sz="3200" b="1" dirty="0">
                <a:solidFill>
                  <a:schemeClr val="accent2"/>
                </a:solidFill>
                <a:latin typeface="黑体" panose="02010609060101010101" pitchFamily="2" charset="-122"/>
                <a:ea typeface="黑体" panose="02010609060101010101" pitchFamily="2" charset="-122"/>
              </a:rPr>
              <a:t>） 大数定律的意义：</a:t>
            </a:r>
            <a:endParaRPr lang="zh-CN" altLang="en-US" sz="32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59567"/>
                                        </p:tgtEl>
                                        <p:attrNameLst>
                                          <p:attrName>style.visibility</p:attrName>
                                        </p:attrNameLst>
                                      </p:cBhvr>
                                      <p:to>
                                        <p:strVal val="visible"/>
                                      </p:to>
                                    </p:set>
                                    <p:animEffect transition="in" filter="wipe(up)">
                                      <p:cBhvr>
                                        <p:cTn id="7" dur="500"/>
                                        <p:tgtEl>
                                          <p:spTgt spid="15595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0582" name="Object 6"/>
          <p:cNvGraphicFramePr>
            <a:graphicFrameLocks noChangeAspect="1"/>
          </p:cNvGraphicFramePr>
          <p:nvPr/>
        </p:nvGraphicFramePr>
        <p:xfrm>
          <a:off x="1476375" y="1629093"/>
          <a:ext cx="5195888" cy="1089025"/>
        </p:xfrm>
        <a:graphic>
          <a:graphicData uri="http://schemas.openxmlformats.org/presentationml/2006/ole">
            <mc:AlternateContent xmlns:mc="http://schemas.openxmlformats.org/markup-compatibility/2006">
              <mc:Choice xmlns:v="urn:schemas-microsoft-com:vml" Requires="v">
                <p:oleObj spid="_x0000_s0" name="" r:id="rId1" imgW="2155825" imgH="545465" progId="Equation.3">
                  <p:embed/>
                </p:oleObj>
              </mc:Choice>
              <mc:Fallback>
                <p:oleObj name="" r:id="rId1" imgW="2155825" imgH="545465" progId="Equation.3">
                  <p:embed/>
                  <p:pic>
                    <p:nvPicPr>
                      <p:cNvPr id="0" name="Object 6"/>
                      <p:cNvPicPr/>
                      <p:nvPr/>
                    </p:nvPicPr>
                    <p:blipFill>
                      <a:blip r:embed="rId2">
                        <a:clrChange>
                          <a:clrFrom>
                            <a:srgbClr val="000000"/>
                          </a:clrFrom>
                          <a:clrTo>
                            <a:srgbClr val="402000"/>
                          </a:clrTo>
                        </a:clrChange>
                      </a:blip>
                      <a:stretch>
                        <a:fillRect/>
                      </a:stretch>
                    </p:blipFill>
                    <p:spPr>
                      <a:xfrm>
                        <a:off x="1476375" y="1629093"/>
                        <a:ext cx="5195888" cy="1089025"/>
                      </a:xfrm>
                      <a:prstGeom prst="rect">
                        <a:avLst/>
                      </a:prstGeom>
                      <a:noFill/>
                      <a:ln w="38100">
                        <a:noFill/>
                        <a:miter/>
                      </a:ln>
                    </p:spPr>
                  </p:pic>
                </p:oleObj>
              </mc:Fallback>
            </mc:AlternateContent>
          </a:graphicData>
        </a:graphic>
      </p:graphicFrame>
      <p:graphicFrame>
        <p:nvGraphicFramePr>
          <p:cNvPr id="1560583" name="Object 7"/>
          <p:cNvGraphicFramePr>
            <a:graphicFrameLocks noChangeAspect="1"/>
          </p:cNvGraphicFramePr>
          <p:nvPr/>
        </p:nvGraphicFramePr>
        <p:xfrm>
          <a:off x="2857500" y="2641918"/>
          <a:ext cx="1804988" cy="1004887"/>
        </p:xfrm>
        <a:graphic>
          <a:graphicData uri="http://schemas.openxmlformats.org/presentationml/2006/ole">
            <mc:AlternateContent xmlns:mc="http://schemas.openxmlformats.org/markup-compatibility/2006">
              <mc:Choice xmlns:v="urn:schemas-microsoft-com:vml" Requires="v">
                <p:oleObj spid="_x0000_s2" name="" r:id="rId3" imgW="2340610" imgH="1300480" progId="Equation.3">
                  <p:embed/>
                </p:oleObj>
              </mc:Choice>
              <mc:Fallback>
                <p:oleObj name="" r:id="rId3" imgW="2340610" imgH="1300480" progId="Equation.3">
                  <p:embed/>
                  <p:pic>
                    <p:nvPicPr>
                      <p:cNvPr id="0" name="Object 7"/>
                      <p:cNvPicPr/>
                      <p:nvPr/>
                    </p:nvPicPr>
                    <p:blipFill>
                      <a:blip r:embed="rId4">
                        <a:clrChange>
                          <a:clrFrom>
                            <a:srgbClr val="000000"/>
                          </a:clrFrom>
                          <a:clrTo>
                            <a:srgbClr val="402000"/>
                          </a:clrTo>
                        </a:clrChange>
                      </a:blip>
                      <a:stretch>
                        <a:fillRect/>
                      </a:stretch>
                    </p:blipFill>
                    <p:spPr>
                      <a:xfrm>
                        <a:off x="2857500" y="2641918"/>
                        <a:ext cx="1804988" cy="1004887"/>
                      </a:xfrm>
                      <a:prstGeom prst="rect">
                        <a:avLst/>
                      </a:prstGeom>
                      <a:noFill/>
                      <a:ln w="38100">
                        <a:noFill/>
                        <a:miter/>
                      </a:ln>
                    </p:spPr>
                  </p:pic>
                </p:oleObj>
              </mc:Fallback>
            </mc:AlternateContent>
          </a:graphicData>
        </a:graphic>
      </p:graphicFrame>
      <p:sp>
        <p:nvSpPr>
          <p:cNvPr id="1560592" name="Text Box 16"/>
          <p:cNvSpPr txBox="1"/>
          <p:nvPr/>
        </p:nvSpPr>
        <p:spPr>
          <a:xfrm>
            <a:off x="1042988" y="798830"/>
            <a:ext cx="5903912" cy="579438"/>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伯努利（</a:t>
            </a:r>
            <a:r>
              <a:rPr lang="en-US" altLang="zh-CN" sz="3200" b="1" dirty="0">
                <a:solidFill>
                  <a:schemeClr val="accent2"/>
                </a:solidFill>
                <a:latin typeface="黑体" panose="02010609060101010101" pitchFamily="2" charset="-122"/>
                <a:ea typeface="黑体" panose="02010609060101010101" pitchFamily="2" charset="-122"/>
              </a:rPr>
              <a:t>Bernoulli</a:t>
            </a:r>
            <a:r>
              <a:rPr lang="zh-CN" altLang="en-US" sz="3200" b="1" dirty="0">
                <a:solidFill>
                  <a:schemeClr val="accent2"/>
                </a:solidFill>
                <a:latin typeface="黑体" panose="02010609060101010101" pitchFamily="2" charset="-122"/>
                <a:ea typeface="黑体" panose="02010609060101010101" pitchFamily="2" charset="-122"/>
              </a:rPr>
              <a:t>） 大数定律</a:t>
            </a:r>
            <a:endParaRPr lang="zh-CN" altLang="en-US" sz="3200" b="1" dirty="0">
              <a:solidFill>
                <a:schemeClr val="accent2"/>
              </a:solidFill>
              <a:latin typeface="黑体" panose="02010609060101010101" pitchFamily="2" charset="-122"/>
              <a:ea typeface="黑体" panose="02010609060101010101" pitchFamily="2" charset="-122"/>
            </a:endParaRPr>
          </a:p>
        </p:txBody>
      </p:sp>
      <p:sp>
        <p:nvSpPr>
          <p:cNvPr id="7175" name="Text Box 17"/>
          <p:cNvSpPr txBox="1"/>
          <p:nvPr/>
        </p:nvSpPr>
        <p:spPr>
          <a:xfrm>
            <a:off x="1403350" y="2781618"/>
            <a:ext cx="539750" cy="519112"/>
          </a:xfrm>
          <a:prstGeom prst="rect">
            <a:avLst/>
          </a:prstGeom>
          <a:noFill/>
          <a:ln w="9525">
            <a:noFill/>
          </a:ln>
        </p:spPr>
        <p:txBody>
          <a:bodyPr wrap="none">
            <a:spAutoFit/>
          </a:bodyPr>
          <a:lstStyle/>
          <a:p>
            <a:pPr eaLnBrk="1" hangingPunct="1"/>
            <a:r>
              <a:rPr lang="zh-CN" altLang="en-US" dirty="0">
                <a:latin typeface="Times New Roman" panose="02020603050405020304" pitchFamily="18" charset="0"/>
              </a:rPr>
              <a:t>则</a:t>
            </a:r>
            <a:endParaRPr lang="zh-CN" altLang="en-US" dirty="0">
              <a:latin typeface="Times New Roman" panose="02020603050405020304" pitchFamily="18" charset="0"/>
            </a:endParaRPr>
          </a:p>
        </p:txBody>
      </p:sp>
      <p:graphicFrame>
        <p:nvGraphicFramePr>
          <p:cNvPr id="1560600" name="Object 24"/>
          <p:cNvGraphicFramePr>
            <a:graphicFrameLocks noChangeAspect="1"/>
          </p:cNvGraphicFramePr>
          <p:nvPr/>
        </p:nvGraphicFramePr>
        <p:xfrm>
          <a:off x="1714500" y="4088130"/>
          <a:ext cx="4303713" cy="2197100"/>
        </p:xfrm>
        <a:graphic>
          <a:graphicData uri="http://schemas.openxmlformats.org/presentationml/2006/ole">
            <mc:AlternateContent xmlns:mc="http://schemas.openxmlformats.org/markup-compatibility/2006">
              <mc:Choice xmlns:v="urn:schemas-microsoft-com:vml" Requires="v">
                <p:oleObj spid="_x0000_s3" name="" r:id="rId5" imgW="2290445" imgH="1157605" progId="Equation.3">
                  <p:embed/>
                </p:oleObj>
              </mc:Choice>
              <mc:Fallback>
                <p:oleObj name="" r:id="rId5" imgW="2290445" imgH="1157605" progId="Equation.3">
                  <p:embed/>
                  <p:pic>
                    <p:nvPicPr>
                      <p:cNvPr id="0" name="Object 24"/>
                      <p:cNvPicPr/>
                      <p:nvPr/>
                    </p:nvPicPr>
                    <p:blipFill>
                      <a:blip r:embed="rId6">
                        <a:clrChange>
                          <a:clrFrom>
                            <a:srgbClr val="000000"/>
                          </a:clrFrom>
                          <a:clrTo>
                            <a:srgbClr val="402000"/>
                          </a:clrTo>
                        </a:clrChange>
                      </a:blip>
                      <a:stretch>
                        <a:fillRect/>
                      </a:stretch>
                    </p:blipFill>
                    <p:spPr>
                      <a:xfrm>
                        <a:off x="1714500" y="4088130"/>
                        <a:ext cx="4303713" cy="2197100"/>
                      </a:xfrm>
                      <a:prstGeom prst="rect">
                        <a:avLst/>
                      </a:prstGeom>
                      <a:noFill/>
                      <a:ln w="38100">
                        <a:noFill/>
                        <a:miter/>
                      </a:ln>
                    </p:spPr>
                  </p:pic>
                </p:oleObj>
              </mc:Fallback>
            </mc:AlternateContent>
          </a:graphicData>
        </a:graphic>
      </p:graphicFrame>
      <p:graphicFrame>
        <p:nvGraphicFramePr>
          <p:cNvPr id="7173" name="Object 25"/>
          <p:cNvGraphicFramePr>
            <a:graphicFrameLocks noChangeAspect="1"/>
          </p:cNvGraphicFramePr>
          <p:nvPr/>
        </p:nvGraphicFramePr>
        <p:xfrm>
          <a:off x="1785938" y="3570605"/>
          <a:ext cx="1730375" cy="566738"/>
        </p:xfrm>
        <a:graphic>
          <a:graphicData uri="http://schemas.openxmlformats.org/presentationml/2006/ole">
            <mc:AlternateContent xmlns:mc="http://schemas.openxmlformats.org/markup-compatibility/2006">
              <mc:Choice xmlns:v="urn:schemas-microsoft-com:vml" Requires="v">
                <p:oleObj spid="_x0000_s4" name="" r:id="rId7" imgW="698500" imgH="228600" progId="Equation.3">
                  <p:embed/>
                </p:oleObj>
              </mc:Choice>
              <mc:Fallback>
                <p:oleObj name="" r:id="rId7" imgW="698500" imgH="228600" progId="Equation.3">
                  <p:embed/>
                  <p:pic>
                    <p:nvPicPr>
                      <p:cNvPr id="0" name="Object 25"/>
                      <p:cNvPicPr/>
                      <p:nvPr/>
                    </p:nvPicPr>
                    <p:blipFill>
                      <a:blip r:embed="rId8"/>
                      <a:stretch>
                        <a:fillRect/>
                      </a:stretch>
                    </p:blipFill>
                    <p:spPr>
                      <a:xfrm>
                        <a:off x="1785938" y="3570605"/>
                        <a:ext cx="1730375" cy="566738"/>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60592"/>
                                        </p:tgtEl>
                                        <p:attrNameLst>
                                          <p:attrName>style.visibility</p:attrName>
                                        </p:attrNameLst>
                                      </p:cBhvr>
                                      <p:to>
                                        <p:strVal val="visible"/>
                                      </p:to>
                                    </p:set>
                                    <p:animEffect transition="in" filter="wipe(up)">
                                      <p:cBhvr>
                                        <p:cTn id="7" dur="500"/>
                                        <p:tgtEl>
                                          <p:spTgt spid="15605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60582"/>
                                        </p:tgtEl>
                                        <p:attrNameLst>
                                          <p:attrName>style.visibility</p:attrName>
                                        </p:attrNameLst>
                                      </p:cBhvr>
                                      <p:to>
                                        <p:strVal val="visible"/>
                                      </p:to>
                                    </p:set>
                                    <p:animEffect transition="in" filter="wipe(up)">
                                      <p:cBhvr>
                                        <p:cTn id="12" dur="500"/>
                                        <p:tgtEl>
                                          <p:spTgt spid="15605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0583"/>
                                        </p:tgtEl>
                                        <p:attrNameLst>
                                          <p:attrName>style.visibility</p:attrName>
                                        </p:attrNameLst>
                                      </p:cBhvr>
                                      <p:to>
                                        <p:strVal val="visible"/>
                                      </p:to>
                                    </p:set>
                                    <p:animEffect transition="in" filter="wipe(up)">
                                      <p:cBhvr>
                                        <p:cTn id="17" dur="500"/>
                                        <p:tgtEl>
                                          <p:spTgt spid="15605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60600"/>
                                        </p:tgtEl>
                                        <p:attrNameLst>
                                          <p:attrName>style.visibility</p:attrName>
                                        </p:attrNameLst>
                                      </p:cBhvr>
                                      <p:to>
                                        <p:strVal val="visible"/>
                                      </p:to>
                                    </p:set>
                                    <p:animEffect transition="in" filter="wipe(up)">
                                      <p:cBhvr>
                                        <p:cTn id="22" dur="500"/>
                                        <p:tgtEl>
                                          <p:spTgt spid="156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05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1604" name="Object 4"/>
          <p:cNvGraphicFramePr>
            <a:graphicFrameLocks noChangeAspect="1"/>
          </p:cNvGraphicFramePr>
          <p:nvPr/>
        </p:nvGraphicFramePr>
        <p:xfrm>
          <a:off x="1258888" y="2997200"/>
          <a:ext cx="4392612" cy="1209675"/>
        </p:xfrm>
        <a:graphic>
          <a:graphicData uri="http://schemas.openxmlformats.org/presentationml/2006/ole">
            <mc:AlternateContent xmlns:mc="http://schemas.openxmlformats.org/markup-compatibility/2006">
              <mc:Choice xmlns:v="urn:schemas-microsoft-com:vml" Requires="v">
                <p:oleObj spid="_x0000_s0" name="" r:id="rId1" imgW="2306955" imgH="629285" progId="Equation.3">
                  <p:embed/>
                </p:oleObj>
              </mc:Choice>
              <mc:Fallback>
                <p:oleObj name="" r:id="rId1" imgW="2306955" imgH="629285" progId="Equation.3">
                  <p:embed/>
                  <p:pic>
                    <p:nvPicPr>
                      <p:cNvPr id="0" name="Object 4"/>
                      <p:cNvPicPr/>
                      <p:nvPr/>
                    </p:nvPicPr>
                    <p:blipFill>
                      <a:blip r:embed="rId2">
                        <a:clrChange>
                          <a:clrFrom>
                            <a:srgbClr val="000000"/>
                          </a:clrFrom>
                          <a:clrTo>
                            <a:srgbClr val="402000"/>
                          </a:clrTo>
                        </a:clrChange>
                      </a:blip>
                      <a:stretch>
                        <a:fillRect/>
                      </a:stretch>
                    </p:blipFill>
                    <p:spPr>
                      <a:xfrm>
                        <a:off x="1258888" y="2997200"/>
                        <a:ext cx="4392612" cy="1209675"/>
                      </a:xfrm>
                      <a:prstGeom prst="rect">
                        <a:avLst/>
                      </a:prstGeom>
                      <a:noFill/>
                      <a:ln w="38100">
                        <a:noFill/>
                        <a:miter/>
                      </a:ln>
                    </p:spPr>
                  </p:pic>
                </p:oleObj>
              </mc:Fallback>
            </mc:AlternateContent>
          </a:graphicData>
        </a:graphic>
      </p:graphicFrame>
      <p:graphicFrame>
        <p:nvGraphicFramePr>
          <p:cNvPr id="1561605" name="Object 5"/>
          <p:cNvGraphicFramePr>
            <a:graphicFrameLocks noChangeAspect="1"/>
          </p:cNvGraphicFramePr>
          <p:nvPr/>
        </p:nvGraphicFramePr>
        <p:xfrm>
          <a:off x="1331913" y="1773238"/>
          <a:ext cx="3632200" cy="1041400"/>
        </p:xfrm>
        <a:graphic>
          <a:graphicData uri="http://schemas.openxmlformats.org/presentationml/2006/ole">
            <mc:AlternateContent xmlns:mc="http://schemas.openxmlformats.org/markup-compatibility/2006">
              <mc:Choice xmlns:v="urn:schemas-microsoft-com:vml" Requires="v">
                <p:oleObj spid="_x0000_s2" name="" r:id="rId3" imgW="4781550" imgH="1358900" progId="Equation.3">
                  <p:embed/>
                </p:oleObj>
              </mc:Choice>
              <mc:Fallback>
                <p:oleObj name="" r:id="rId3" imgW="4781550" imgH="1358900" progId="Equation.3">
                  <p:embed/>
                  <p:pic>
                    <p:nvPicPr>
                      <p:cNvPr id="0" name="Object 5"/>
                      <p:cNvPicPr/>
                      <p:nvPr/>
                    </p:nvPicPr>
                    <p:blipFill>
                      <a:blip r:embed="rId4">
                        <a:clrChange>
                          <a:clrFrom>
                            <a:srgbClr val="000000"/>
                          </a:clrFrom>
                          <a:clrTo>
                            <a:srgbClr val="402000"/>
                          </a:clrTo>
                        </a:clrChange>
                      </a:blip>
                      <a:stretch>
                        <a:fillRect/>
                      </a:stretch>
                    </p:blipFill>
                    <p:spPr>
                      <a:xfrm>
                        <a:off x="1331913" y="1773238"/>
                        <a:ext cx="3632200" cy="1041400"/>
                      </a:xfrm>
                      <a:prstGeom prst="rect">
                        <a:avLst/>
                      </a:prstGeom>
                      <a:noFill/>
                      <a:ln w="38100">
                        <a:noFill/>
                        <a:miter/>
                      </a:ln>
                    </p:spPr>
                  </p:pic>
                </p:oleObj>
              </mc:Fallback>
            </mc:AlternateContent>
          </a:graphicData>
        </a:graphic>
      </p:graphicFrame>
      <p:graphicFrame>
        <p:nvGraphicFramePr>
          <p:cNvPr id="1561606" name="Object 6"/>
          <p:cNvGraphicFramePr>
            <a:graphicFrameLocks noChangeAspect="1"/>
          </p:cNvGraphicFramePr>
          <p:nvPr/>
        </p:nvGraphicFramePr>
        <p:xfrm>
          <a:off x="2411413" y="4292600"/>
          <a:ext cx="3960812" cy="2054225"/>
        </p:xfrm>
        <a:graphic>
          <a:graphicData uri="http://schemas.openxmlformats.org/presentationml/2006/ole">
            <mc:AlternateContent xmlns:mc="http://schemas.openxmlformats.org/markup-compatibility/2006">
              <mc:Choice xmlns:v="urn:schemas-microsoft-com:vml" Requires="v">
                <p:oleObj spid="_x0000_s3" name="" r:id="rId5" imgW="2256790" imgH="1157605" progId="Equation.3">
                  <p:embed/>
                </p:oleObj>
              </mc:Choice>
              <mc:Fallback>
                <p:oleObj name="" r:id="rId5" imgW="2256790" imgH="1157605" progId="Equation.3">
                  <p:embed/>
                  <p:pic>
                    <p:nvPicPr>
                      <p:cNvPr id="0" name="Object 6"/>
                      <p:cNvPicPr/>
                      <p:nvPr/>
                    </p:nvPicPr>
                    <p:blipFill>
                      <a:blip r:embed="rId6">
                        <a:clrChange>
                          <a:clrFrom>
                            <a:srgbClr val="000000"/>
                          </a:clrFrom>
                          <a:clrTo>
                            <a:srgbClr val="402000"/>
                          </a:clrTo>
                        </a:clrChange>
                      </a:blip>
                      <a:stretch>
                        <a:fillRect/>
                      </a:stretch>
                    </p:blipFill>
                    <p:spPr>
                      <a:xfrm>
                        <a:off x="2411413" y="4292600"/>
                        <a:ext cx="3960812" cy="2054225"/>
                      </a:xfrm>
                      <a:prstGeom prst="rect">
                        <a:avLst/>
                      </a:prstGeom>
                      <a:noFill/>
                      <a:ln w="38100">
                        <a:noFill/>
                        <a:miter/>
                      </a:ln>
                    </p:spPr>
                  </p:pic>
                </p:oleObj>
              </mc:Fallback>
            </mc:AlternateContent>
          </a:graphicData>
        </a:graphic>
      </p:graphicFrame>
      <p:sp>
        <p:nvSpPr>
          <p:cNvPr id="1561607" name="Text Box 7"/>
          <p:cNvSpPr txBox="1"/>
          <p:nvPr/>
        </p:nvSpPr>
        <p:spPr>
          <a:xfrm>
            <a:off x="1042988" y="1085850"/>
            <a:ext cx="5903912" cy="579438"/>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伯努利（</a:t>
            </a:r>
            <a:r>
              <a:rPr lang="en-US" altLang="zh-CN" sz="3200" b="1" dirty="0">
                <a:solidFill>
                  <a:schemeClr val="accent2"/>
                </a:solidFill>
                <a:latin typeface="黑体" panose="02010609060101010101" pitchFamily="2" charset="-122"/>
                <a:ea typeface="黑体" panose="02010609060101010101" pitchFamily="2" charset="-122"/>
              </a:rPr>
              <a:t>Bernoulli</a:t>
            </a:r>
            <a:r>
              <a:rPr lang="zh-CN" altLang="en-US" sz="3200" b="1" dirty="0">
                <a:solidFill>
                  <a:schemeClr val="accent2"/>
                </a:solidFill>
                <a:latin typeface="黑体" panose="02010609060101010101" pitchFamily="2" charset="-122"/>
                <a:ea typeface="黑体" panose="02010609060101010101" pitchFamily="2" charset="-122"/>
              </a:rPr>
              <a:t>） 大数定律</a:t>
            </a:r>
            <a:endParaRPr lang="zh-CN" altLang="en-US" sz="3200" b="1" dirty="0">
              <a:solidFill>
                <a:schemeClr val="accent2"/>
              </a:solidFill>
              <a:latin typeface="黑体" panose="02010609060101010101" pitchFamily="2" charset="-122"/>
              <a:ea typeface="黑体" panose="02010609060101010101" pitchFamily="2" charset="-122"/>
            </a:endParaRPr>
          </a:p>
        </p:txBody>
      </p:sp>
      <p:sp>
        <p:nvSpPr>
          <p:cNvPr id="8198" name="AutoShape 8"/>
          <p:cNvSpPr/>
          <p:nvPr/>
        </p:nvSpPr>
        <p:spPr>
          <a:xfrm>
            <a:off x="5580063" y="2133600"/>
            <a:ext cx="1368425" cy="358775"/>
          </a:xfrm>
          <a:prstGeom prst="leftRightArrow">
            <a:avLst>
              <a:gd name="adj1" fmla="val 50000"/>
              <a:gd name="adj2" fmla="val 76283"/>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eaLnBrk="1" hangingPunct="1"/>
            <a:endParaRPr lang="zh-CN" altLang="en-US" dirty="0">
              <a:latin typeface="Times New Roman" panose="02020603050405020304" pitchFamily="18" charset="0"/>
            </a:endParaRPr>
          </a:p>
        </p:txBody>
      </p:sp>
      <p:sp>
        <p:nvSpPr>
          <p:cNvPr id="8199" name="AutoShape 9"/>
          <p:cNvSpPr/>
          <p:nvPr/>
        </p:nvSpPr>
        <p:spPr>
          <a:xfrm>
            <a:off x="5795963" y="3357563"/>
            <a:ext cx="1368425" cy="358775"/>
          </a:xfrm>
          <a:prstGeom prst="leftRightArrow">
            <a:avLst>
              <a:gd name="adj1" fmla="val 50000"/>
              <a:gd name="adj2" fmla="val 76283"/>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eaLnBrk="1" hangingPunct="1"/>
            <a:endParaRPr lang="zh-CN" altLang="en-US" dirty="0">
              <a:latin typeface="Times New Roman" panose="02020603050405020304"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61607"/>
                                        </p:tgtEl>
                                        <p:attrNameLst>
                                          <p:attrName>style.visibility</p:attrName>
                                        </p:attrNameLst>
                                      </p:cBhvr>
                                      <p:to>
                                        <p:strVal val="visible"/>
                                      </p:to>
                                    </p:set>
                                    <p:animEffect transition="in" filter="wipe(up)">
                                      <p:cBhvr>
                                        <p:cTn id="7" dur="500"/>
                                        <p:tgtEl>
                                          <p:spTgt spid="15616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61604"/>
                                        </p:tgtEl>
                                        <p:attrNameLst>
                                          <p:attrName>style.visibility</p:attrName>
                                        </p:attrNameLst>
                                      </p:cBhvr>
                                      <p:to>
                                        <p:strVal val="visible"/>
                                      </p:to>
                                    </p:set>
                                    <p:animEffect transition="in" filter="wipe(up)">
                                      <p:cBhvr>
                                        <p:cTn id="12" dur="500"/>
                                        <p:tgtEl>
                                          <p:spTgt spid="15616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1605"/>
                                        </p:tgtEl>
                                        <p:attrNameLst>
                                          <p:attrName>style.visibility</p:attrName>
                                        </p:attrNameLst>
                                      </p:cBhvr>
                                      <p:to>
                                        <p:strVal val="visible"/>
                                      </p:to>
                                    </p:set>
                                    <p:animEffect transition="in" filter="wipe(up)">
                                      <p:cBhvr>
                                        <p:cTn id="17" dur="500"/>
                                        <p:tgtEl>
                                          <p:spTgt spid="15616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61606"/>
                                        </p:tgtEl>
                                        <p:attrNameLst>
                                          <p:attrName>style.visibility</p:attrName>
                                        </p:attrNameLst>
                                      </p:cBhvr>
                                      <p:to>
                                        <p:strVal val="visible"/>
                                      </p:to>
                                    </p:set>
                                    <p:animEffect transition="in" filter="wipe(up)">
                                      <p:cBhvr>
                                        <p:cTn id="22" dur="500"/>
                                        <p:tgtEl>
                                          <p:spTgt spid="1561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6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38" name="Text Box 14"/>
          <p:cNvSpPr txBox="1"/>
          <p:nvPr/>
        </p:nvSpPr>
        <p:spPr>
          <a:xfrm>
            <a:off x="616585" y="693420"/>
            <a:ext cx="5700713" cy="579438"/>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切比雪夫</a:t>
            </a:r>
            <a:r>
              <a:rPr lang="en-US" altLang="zh-CN" sz="3200" b="1" dirty="0">
                <a:solidFill>
                  <a:schemeClr val="accent2"/>
                </a:solidFill>
                <a:latin typeface="黑体" panose="02010609060101010101" pitchFamily="2" charset="-122"/>
                <a:ea typeface="黑体" panose="02010609060101010101" pitchFamily="2" charset="-122"/>
              </a:rPr>
              <a:t>(Chebyshev)</a:t>
            </a:r>
            <a:r>
              <a:rPr lang="zh-CN" altLang="en-US" sz="3200" b="1" dirty="0">
                <a:solidFill>
                  <a:schemeClr val="accent2"/>
                </a:solidFill>
                <a:latin typeface="黑体" panose="02010609060101010101" pitchFamily="2" charset="-122"/>
                <a:ea typeface="黑体" panose="02010609060101010101" pitchFamily="2" charset="-122"/>
              </a:rPr>
              <a:t>大数定律</a:t>
            </a:r>
            <a:endParaRPr lang="zh-CN" altLang="en-US" sz="3200" b="1" dirty="0">
              <a:solidFill>
                <a:schemeClr val="accent2"/>
              </a:solidFill>
              <a:latin typeface="黑体" panose="02010609060101010101" pitchFamily="2" charset="-122"/>
              <a:ea typeface="黑体" panose="02010609060101010101" pitchFamily="2" charset="-122"/>
            </a:endParaRPr>
          </a:p>
        </p:txBody>
      </p:sp>
      <p:grpSp>
        <p:nvGrpSpPr>
          <p:cNvPr id="2" name="Group 15"/>
          <p:cNvGrpSpPr/>
          <p:nvPr/>
        </p:nvGrpSpPr>
        <p:grpSpPr>
          <a:xfrm>
            <a:off x="756285" y="1412558"/>
            <a:ext cx="7974013" cy="612775"/>
            <a:chOff x="336" y="626"/>
            <a:chExt cx="5023" cy="386"/>
          </a:xfrm>
        </p:grpSpPr>
        <p:graphicFrame>
          <p:nvGraphicFramePr>
            <p:cNvPr id="9224" name="Object 16"/>
            <p:cNvGraphicFramePr>
              <a:graphicFrameLocks noChangeAspect="1"/>
            </p:cNvGraphicFramePr>
            <p:nvPr/>
          </p:nvGraphicFramePr>
          <p:xfrm>
            <a:off x="3039" y="797"/>
            <a:ext cx="72" cy="136"/>
          </p:xfrm>
          <a:graphic>
            <a:graphicData uri="http://schemas.openxmlformats.org/presentationml/2006/ole">
              <mc:AlternateContent xmlns:mc="http://schemas.openxmlformats.org/markup-compatibility/2006">
                <mc:Choice xmlns:v="urn:schemas-microsoft-com:vml" Requires="v">
                  <p:oleObj spid="_x0000_s0" name="" r:id="rId1" imgW="142875" imgH="276860" progId="Equation.3">
                    <p:embed/>
                  </p:oleObj>
                </mc:Choice>
                <mc:Fallback>
                  <p:oleObj name="" r:id="rId1" imgW="142875" imgH="276860" progId="Equation.3">
                    <p:embed/>
                    <p:pic>
                      <p:nvPicPr>
                        <p:cNvPr id="0" name="Object 16"/>
                        <p:cNvPicPr/>
                        <p:nvPr/>
                      </p:nvPicPr>
                      <p:blipFill>
                        <a:blip r:embed="rId2">
                          <a:clrChange>
                            <a:clrFrom>
                              <a:srgbClr val="000000"/>
                            </a:clrFrom>
                            <a:clrTo>
                              <a:srgbClr val="402000"/>
                            </a:clrTo>
                          </a:clrChange>
                        </a:blip>
                        <a:stretch>
                          <a:fillRect/>
                        </a:stretch>
                      </p:blipFill>
                      <p:spPr>
                        <a:xfrm>
                          <a:off x="3039" y="797"/>
                          <a:ext cx="72" cy="136"/>
                        </a:xfrm>
                        <a:prstGeom prst="rect">
                          <a:avLst/>
                        </a:prstGeom>
                        <a:noFill/>
                        <a:ln w="38100">
                          <a:noFill/>
                          <a:miter/>
                        </a:ln>
                      </p:spPr>
                    </p:pic>
                  </p:oleObj>
                </mc:Fallback>
              </mc:AlternateContent>
            </a:graphicData>
          </a:graphic>
        </p:graphicFrame>
        <p:sp>
          <p:nvSpPr>
            <p:cNvPr id="9235" name="Text Box 17"/>
            <p:cNvSpPr txBox="1"/>
            <p:nvPr/>
          </p:nvSpPr>
          <p:spPr>
            <a:xfrm>
              <a:off x="3958" y="626"/>
              <a:ext cx="1401"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相互独立，</a:t>
              </a:r>
              <a:endParaRPr lang="zh-CN" altLang="en-US" sz="3200" b="1" dirty="0">
                <a:latin typeface="Times New Roman" panose="02020603050405020304" pitchFamily="18" charset="0"/>
                <a:ea typeface="楷体_GB2312" pitchFamily="49" charset="-122"/>
              </a:endParaRPr>
            </a:p>
          </p:txBody>
        </p:sp>
        <p:sp>
          <p:nvSpPr>
            <p:cNvPr id="9236" name="Text Box 18"/>
            <p:cNvSpPr txBox="1"/>
            <p:nvPr/>
          </p:nvSpPr>
          <p:spPr>
            <a:xfrm>
              <a:off x="336" y="647"/>
              <a:ext cx="2686" cy="365"/>
            </a:xfrm>
            <a:prstGeom prst="rect">
              <a:avLst/>
            </a:prstGeom>
            <a:noFill/>
            <a:ln w="9525">
              <a:noFill/>
            </a:ln>
          </p:spPr>
          <p:txBody>
            <a:bodyPr wrap="none">
              <a:spAutoFit/>
            </a:bodyPr>
            <a:lstStyle/>
            <a:p>
              <a:pPr eaLnBrk="1" hangingPunct="1"/>
              <a:r>
                <a:rPr lang="zh-CN" altLang="en-US" sz="3200" b="1" dirty="0">
                  <a:solidFill>
                    <a:srgbClr val="3366CC"/>
                  </a:solidFill>
                  <a:latin typeface="Times New Roman" panose="02020603050405020304" pitchFamily="18" charset="0"/>
                  <a:ea typeface="楷体_GB2312" pitchFamily="49" charset="-122"/>
                </a:rPr>
                <a:t>定理</a:t>
              </a:r>
              <a:r>
                <a:rPr lang="zh-CN" altLang="en-US" sz="3200" b="1" dirty="0">
                  <a:latin typeface="Times New Roman" panose="02020603050405020304" pitchFamily="18" charset="0"/>
                  <a:ea typeface="楷体_GB2312" pitchFamily="49" charset="-122"/>
                </a:rPr>
                <a:t>：设随机变量序列</a:t>
              </a:r>
              <a:endParaRPr lang="zh-CN" altLang="en-US" sz="3200" b="1" dirty="0">
                <a:latin typeface="Times New Roman" panose="02020603050405020304" pitchFamily="18" charset="0"/>
                <a:ea typeface="楷体_GB2312" pitchFamily="49" charset="-122"/>
              </a:endParaRPr>
            </a:p>
          </p:txBody>
        </p:sp>
      </p:grpSp>
      <p:grpSp>
        <p:nvGrpSpPr>
          <p:cNvPr id="3" name="Group 19"/>
          <p:cNvGrpSpPr/>
          <p:nvPr/>
        </p:nvGrpSpPr>
        <p:grpSpPr>
          <a:xfrm>
            <a:off x="600710" y="2187258"/>
            <a:ext cx="8345488" cy="1189037"/>
            <a:chOff x="326" y="1156"/>
            <a:chExt cx="5257" cy="749"/>
          </a:xfrm>
        </p:grpSpPr>
        <p:sp>
          <p:nvSpPr>
            <p:cNvPr id="9234" name="Text Box 20"/>
            <p:cNvSpPr txBox="1"/>
            <p:nvPr/>
          </p:nvSpPr>
          <p:spPr>
            <a:xfrm>
              <a:off x="326" y="1156"/>
              <a:ext cx="5257" cy="749"/>
            </a:xfrm>
            <a:prstGeom prst="rect">
              <a:avLst/>
            </a:prstGeom>
            <a:noFill/>
            <a:ln w="9525">
              <a:noFill/>
            </a:ln>
          </p:spPr>
          <p:txBody>
            <a:bodyPr wrap="none">
              <a:spAutoFit/>
            </a:bodyPr>
            <a:lstStyle/>
            <a:p>
              <a:pPr eaLnBrk="1" hangingPunct="1"/>
              <a:r>
                <a:rPr lang="en-US" altLang="zh-CN" sz="3200" b="1" dirty="0">
                  <a:latin typeface="Times New Roman" panose="02020603050405020304" pitchFamily="18" charset="0"/>
                  <a:ea typeface="楷体_GB2312" pitchFamily="49" charset="-122"/>
                </a:rPr>
                <a:t>(</a:t>
              </a:r>
              <a:r>
                <a:rPr lang="zh-CN" altLang="en-US" sz="3200" b="1" dirty="0">
                  <a:latin typeface="Times New Roman" panose="02020603050405020304" pitchFamily="18" charset="0"/>
                  <a:ea typeface="楷体_GB2312" pitchFamily="49" charset="-122"/>
                </a:rPr>
                <a:t>指任意给定 </a:t>
              </a:r>
              <a:r>
                <a:rPr lang="en-US" altLang="zh-CN" sz="3200" b="1" i="1" dirty="0">
                  <a:latin typeface="Times New Roman" panose="02020603050405020304" pitchFamily="18" charset="0"/>
                  <a:ea typeface="楷体_GB2312" pitchFamily="49" charset="-122"/>
                </a:rPr>
                <a:t>n </a:t>
              </a:r>
              <a:r>
                <a:rPr lang="en-US" altLang="zh-CN" sz="3200" b="1" dirty="0">
                  <a:latin typeface="Times New Roman" panose="02020603050405020304" pitchFamily="18" charset="0"/>
                  <a:ea typeface="楷体_GB2312" pitchFamily="49" charset="-122"/>
                </a:rPr>
                <a:t>&gt; 1,                       </a:t>
              </a:r>
              <a:r>
                <a:rPr lang="zh-CN" altLang="en-US" sz="3200" b="1" dirty="0">
                  <a:latin typeface="Times New Roman" panose="02020603050405020304" pitchFamily="18" charset="0"/>
                  <a:ea typeface="楷体_GB2312" pitchFamily="49" charset="-122"/>
                </a:rPr>
                <a:t>相互独立</a:t>
              </a:r>
              <a:r>
                <a:rPr lang="en-US" altLang="zh-CN" sz="3200" b="1" dirty="0">
                  <a:latin typeface="Times New Roman" panose="02020603050405020304" pitchFamily="18" charset="0"/>
                  <a:ea typeface="楷体_GB2312" pitchFamily="49" charset="-122"/>
                </a:rPr>
                <a:t>)</a:t>
              </a:r>
              <a:r>
                <a:rPr lang="zh-CN" altLang="en-US" sz="3200" b="1" dirty="0">
                  <a:latin typeface="Times New Roman" panose="02020603050405020304" pitchFamily="18" charset="0"/>
                  <a:ea typeface="楷体_GB2312" pitchFamily="49" charset="-122"/>
                </a:rPr>
                <a:t>，且</a:t>
              </a:r>
              <a:endParaRPr lang="zh-CN" altLang="en-US" sz="3200" b="1" dirty="0">
                <a:latin typeface="Times New Roman" panose="02020603050405020304" pitchFamily="18" charset="0"/>
                <a:ea typeface="楷体_GB2312" pitchFamily="49" charset="-122"/>
              </a:endParaRPr>
            </a:p>
            <a:p>
              <a:pPr eaLnBrk="1" hangingPunct="1"/>
              <a:endParaRPr lang="zh-CN" altLang="en-US" sz="800" b="1" dirty="0">
                <a:latin typeface="Times New Roman" panose="02020603050405020304" pitchFamily="18" charset="0"/>
                <a:ea typeface="楷体_GB2312" pitchFamily="49" charset="-122"/>
              </a:endParaRPr>
            </a:p>
            <a:p>
              <a:pPr eaLnBrk="1" hangingPunct="1"/>
              <a:r>
                <a:rPr lang="zh-CN" altLang="en-US" sz="3200" b="1" dirty="0">
                  <a:latin typeface="Times New Roman" panose="02020603050405020304" pitchFamily="18" charset="0"/>
                  <a:ea typeface="楷体_GB2312" pitchFamily="49" charset="-122"/>
                </a:rPr>
                <a:t>具有相同的数学期望和方差</a:t>
              </a:r>
              <a:endParaRPr lang="en-US" altLang="zh-CN" sz="3200" b="1" dirty="0">
                <a:latin typeface="Times New Roman" panose="02020603050405020304" pitchFamily="18" charset="0"/>
                <a:ea typeface="楷体_GB2312" pitchFamily="49" charset="-122"/>
              </a:endParaRPr>
            </a:p>
          </p:txBody>
        </p:sp>
        <p:graphicFrame>
          <p:nvGraphicFramePr>
            <p:cNvPr id="9223" name="Object 21"/>
            <p:cNvGraphicFramePr>
              <a:graphicFrameLocks noChangeAspect="1"/>
            </p:cNvGraphicFramePr>
            <p:nvPr/>
          </p:nvGraphicFramePr>
          <p:xfrm>
            <a:off x="2408" y="1192"/>
            <a:ext cx="1392" cy="304"/>
          </p:xfrm>
          <a:graphic>
            <a:graphicData uri="http://schemas.openxmlformats.org/presentationml/2006/ole">
              <mc:AlternateContent xmlns:mc="http://schemas.openxmlformats.org/markup-compatibility/2006">
                <mc:Choice xmlns:v="urn:schemas-microsoft-com:vml" Requires="v">
                  <p:oleObj spid="_x0000_s4" name="" r:id="rId3" imgW="2902585" imgH="629285" progId="Equation.3">
                    <p:embed/>
                  </p:oleObj>
                </mc:Choice>
                <mc:Fallback>
                  <p:oleObj name="" r:id="rId3" imgW="2902585" imgH="629285" progId="Equation.3">
                    <p:embed/>
                    <p:pic>
                      <p:nvPicPr>
                        <p:cNvPr id="0" name="Object 21"/>
                        <p:cNvPicPr/>
                        <p:nvPr/>
                      </p:nvPicPr>
                      <p:blipFill>
                        <a:blip r:embed="rId4">
                          <a:clrChange>
                            <a:clrFrom>
                              <a:srgbClr val="000000"/>
                            </a:clrFrom>
                            <a:clrTo>
                              <a:srgbClr val="402000"/>
                            </a:clrTo>
                          </a:clrChange>
                        </a:blip>
                        <a:stretch>
                          <a:fillRect/>
                        </a:stretch>
                      </p:blipFill>
                      <p:spPr>
                        <a:xfrm>
                          <a:off x="2408" y="1192"/>
                          <a:ext cx="1392" cy="304"/>
                        </a:xfrm>
                        <a:prstGeom prst="rect">
                          <a:avLst/>
                        </a:prstGeom>
                        <a:noFill/>
                        <a:ln w="38100">
                          <a:noFill/>
                          <a:miter/>
                        </a:ln>
                      </p:spPr>
                    </p:pic>
                  </p:oleObj>
                </mc:Fallback>
              </mc:AlternateContent>
            </a:graphicData>
          </a:graphic>
        </p:graphicFrame>
      </p:grpSp>
      <p:graphicFrame>
        <p:nvGraphicFramePr>
          <p:cNvPr id="1562646" name="Object 22"/>
          <p:cNvGraphicFramePr>
            <a:graphicFrameLocks noChangeAspect="1"/>
          </p:cNvGraphicFramePr>
          <p:nvPr/>
        </p:nvGraphicFramePr>
        <p:xfrm>
          <a:off x="1294448" y="3552508"/>
          <a:ext cx="5880100" cy="533400"/>
        </p:xfrm>
        <a:graphic>
          <a:graphicData uri="http://schemas.openxmlformats.org/presentationml/2006/ole">
            <mc:AlternateContent xmlns:mc="http://schemas.openxmlformats.org/markup-compatibility/2006">
              <mc:Choice xmlns:v="urn:schemas-microsoft-com:vml" Requires="v">
                <p:oleObj spid="_x0000_s5" name="" r:id="rId5" imgW="7751445" imgH="696595" progId="Equation.3">
                  <p:embed/>
                </p:oleObj>
              </mc:Choice>
              <mc:Fallback>
                <p:oleObj name="" r:id="rId5" imgW="7751445" imgH="696595" progId="Equation.3">
                  <p:embed/>
                  <p:pic>
                    <p:nvPicPr>
                      <p:cNvPr id="0" name="Object 22"/>
                      <p:cNvPicPr/>
                      <p:nvPr/>
                    </p:nvPicPr>
                    <p:blipFill>
                      <a:blip r:embed="rId6">
                        <a:clrChange>
                          <a:clrFrom>
                            <a:srgbClr val="000000"/>
                          </a:clrFrom>
                          <a:clrTo>
                            <a:srgbClr val="402000"/>
                          </a:clrTo>
                        </a:clrChange>
                      </a:blip>
                      <a:stretch>
                        <a:fillRect/>
                      </a:stretch>
                    </p:blipFill>
                    <p:spPr>
                      <a:xfrm>
                        <a:off x="1294448" y="3552508"/>
                        <a:ext cx="5880100" cy="533400"/>
                      </a:xfrm>
                      <a:prstGeom prst="rect">
                        <a:avLst/>
                      </a:prstGeom>
                      <a:noFill/>
                      <a:ln w="38100">
                        <a:noFill/>
                        <a:miter/>
                      </a:ln>
                    </p:spPr>
                  </p:pic>
                </p:oleObj>
              </mc:Fallback>
            </mc:AlternateContent>
          </a:graphicData>
        </a:graphic>
      </p:graphicFrame>
      <p:grpSp>
        <p:nvGrpSpPr>
          <p:cNvPr id="6" name="Group 23"/>
          <p:cNvGrpSpPr/>
          <p:nvPr/>
        </p:nvGrpSpPr>
        <p:grpSpPr>
          <a:xfrm>
            <a:off x="692785" y="4185920"/>
            <a:ext cx="2428875" cy="585788"/>
            <a:chOff x="384" y="2271"/>
            <a:chExt cx="1530" cy="369"/>
          </a:xfrm>
        </p:grpSpPr>
        <p:sp>
          <p:nvSpPr>
            <p:cNvPr id="9232" name="Text Box 24"/>
            <p:cNvSpPr txBox="1"/>
            <p:nvPr/>
          </p:nvSpPr>
          <p:spPr>
            <a:xfrm>
              <a:off x="384" y="2275"/>
              <a:ext cx="372"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则</a:t>
              </a:r>
              <a:endParaRPr lang="zh-CN" altLang="en-US" sz="3200" b="1" dirty="0">
                <a:latin typeface="Times New Roman" panose="02020603050405020304" pitchFamily="18" charset="0"/>
                <a:ea typeface="楷体_GB2312" pitchFamily="49" charset="-122"/>
              </a:endParaRPr>
            </a:p>
          </p:txBody>
        </p:sp>
        <p:graphicFrame>
          <p:nvGraphicFramePr>
            <p:cNvPr id="9222" name="Object 25"/>
            <p:cNvGraphicFramePr>
              <a:graphicFrameLocks noChangeAspect="1"/>
            </p:cNvGraphicFramePr>
            <p:nvPr/>
          </p:nvGraphicFramePr>
          <p:xfrm>
            <a:off x="768" y="2379"/>
            <a:ext cx="712" cy="216"/>
          </p:xfrm>
          <a:graphic>
            <a:graphicData uri="http://schemas.openxmlformats.org/presentationml/2006/ole">
              <mc:AlternateContent xmlns:mc="http://schemas.openxmlformats.org/markup-compatibility/2006">
                <mc:Choice xmlns:v="urn:schemas-microsoft-com:vml" Requires="v">
                  <p:oleObj spid="_x0000_s7" name="" r:id="rId7" imgW="1484630" imgH="444500" progId="Equation.3">
                    <p:embed/>
                  </p:oleObj>
                </mc:Choice>
                <mc:Fallback>
                  <p:oleObj name="" r:id="rId7" imgW="1484630" imgH="444500" progId="Equation.3">
                    <p:embed/>
                    <p:pic>
                      <p:nvPicPr>
                        <p:cNvPr id="0" name="Object 25"/>
                        <p:cNvPicPr/>
                        <p:nvPr/>
                      </p:nvPicPr>
                      <p:blipFill>
                        <a:blip r:embed="rId8">
                          <a:clrChange>
                            <a:clrFrom>
                              <a:srgbClr val="000000"/>
                            </a:clrFrom>
                            <a:clrTo>
                              <a:srgbClr val="402000"/>
                            </a:clrTo>
                          </a:clrChange>
                        </a:blip>
                        <a:stretch>
                          <a:fillRect/>
                        </a:stretch>
                      </p:blipFill>
                      <p:spPr>
                        <a:xfrm>
                          <a:off x="768" y="2379"/>
                          <a:ext cx="712" cy="216"/>
                        </a:xfrm>
                        <a:prstGeom prst="rect">
                          <a:avLst/>
                        </a:prstGeom>
                        <a:noFill/>
                        <a:ln w="38100">
                          <a:noFill/>
                          <a:miter/>
                        </a:ln>
                      </p:spPr>
                    </p:pic>
                  </p:oleObj>
                </mc:Fallback>
              </mc:AlternateContent>
            </a:graphicData>
          </a:graphic>
        </p:graphicFrame>
        <p:sp>
          <p:nvSpPr>
            <p:cNvPr id="9233" name="Text Box 26"/>
            <p:cNvSpPr txBox="1"/>
            <p:nvPr/>
          </p:nvSpPr>
          <p:spPr>
            <a:xfrm>
              <a:off x="1542" y="2271"/>
              <a:ext cx="372"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有</a:t>
              </a:r>
              <a:endParaRPr lang="zh-CN" altLang="en-US" sz="3200" b="1" dirty="0">
                <a:latin typeface="Times New Roman" panose="02020603050405020304" pitchFamily="18" charset="0"/>
                <a:ea typeface="楷体_GB2312" pitchFamily="49" charset="-122"/>
              </a:endParaRPr>
            </a:p>
          </p:txBody>
        </p:sp>
      </p:grpSp>
      <p:graphicFrame>
        <p:nvGraphicFramePr>
          <p:cNvPr id="1562651" name="Object 27"/>
          <p:cNvGraphicFramePr>
            <a:graphicFrameLocks noChangeAspect="1"/>
          </p:cNvGraphicFramePr>
          <p:nvPr/>
        </p:nvGraphicFramePr>
        <p:xfrm>
          <a:off x="3277235" y="4293870"/>
          <a:ext cx="4432300" cy="1041400"/>
        </p:xfrm>
        <a:graphic>
          <a:graphicData uri="http://schemas.openxmlformats.org/presentationml/2006/ole">
            <mc:AlternateContent xmlns:mc="http://schemas.openxmlformats.org/markup-compatibility/2006">
              <mc:Choice xmlns:v="urn:schemas-microsoft-com:vml" Requires="v">
                <p:oleObj spid="_x0000_s8" name="" r:id="rId9" imgW="5838825" imgH="1358900" progId="Equation.3">
                  <p:embed/>
                </p:oleObj>
              </mc:Choice>
              <mc:Fallback>
                <p:oleObj name="" r:id="rId9" imgW="5838825" imgH="1358900" progId="Equation.3">
                  <p:embed/>
                  <p:pic>
                    <p:nvPicPr>
                      <p:cNvPr id="0" name="Object 27"/>
                      <p:cNvPicPr/>
                      <p:nvPr/>
                    </p:nvPicPr>
                    <p:blipFill>
                      <a:blip r:embed="rId10">
                        <a:clrChange>
                          <a:clrFrom>
                            <a:srgbClr val="000000"/>
                          </a:clrFrom>
                          <a:clrTo>
                            <a:srgbClr val="402000"/>
                          </a:clrTo>
                        </a:clrChange>
                      </a:blip>
                      <a:stretch>
                        <a:fillRect/>
                      </a:stretch>
                    </p:blipFill>
                    <p:spPr>
                      <a:xfrm>
                        <a:off x="3277235" y="4293870"/>
                        <a:ext cx="4432300" cy="1041400"/>
                      </a:xfrm>
                      <a:prstGeom prst="rect">
                        <a:avLst/>
                      </a:prstGeom>
                      <a:noFill/>
                      <a:ln w="38100">
                        <a:noFill/>
                        <a:miter/>
                      </a:ln>
                    </p:spPr>
                  </p:pic>
                </p:oleObj>
              </mc:Fallback>
            </mc:AlternateContent>
          </a:graphicData>
        </a:graphic>
      </p:graphicFrame>
      <p:grpSp>
        <p:nvGrpSpPr>
          <p:cNvPr id="9" name="Group 28"/>
          <p:cNvGrpSpPr/>
          <p:nvPr/>
        </p:nvGrpSpPr>
        <p:grpSpPr>
          <a:xfrm>
            <a:off x="900748" y="5373370"/>
            <a:ext cx="5629275" cy="1041400"/>
            <a:chOff x="326" y="3404"/>
            <a:chExt cx="3546" cy="656"/>
          </a:xfrm>
        </p:grpSpPr>
        <p:sp>
          <p:nvSpPr>
            <p:cNvPr id="9231" name="Text Box 29"/>
            <p:cNvSpPr txBox="1"/>
            <p:nvPr/>
          </p:nvSpPr>
          <p:spPr>
            <a:xfrm>
              <a:off x="326" y="3522"/>
              <a:ext cx="372"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或</a:t>
              </a:r>
              <a:endParaRPr lang="zh-CN" altLang="en-US" sz="3200" b="1" dirty="0">
                <a:latin typeface="Times New Roman" panose="02020603050405020304" pitchFamily="18" charset="0"/>
                <a:ea typeface="楷体_GB2312" pitchFamily="49" charset="-122"/>
              </a:endParaRPr>
            </a:p>
          </p:txBody>
        </p:sp>
        <p:graphicFrame>
          <p:nvGraphicFramePr>
            <p:cNvPr id="9221" name="Object 30"/>
            <p:cNvGraphicFramePr>
              <a:graphicFrameLocks noChangeAspect="1"/>
            </p:cNvGraphicFramePr>
            <p:nvPr/>
          </p:nvGraphicFramePr>
          <p:xfrm>
            <a:off x="1128" y="3404"/>
            <a:ext cx="2744" cy="656"/>
          </p:xfrm>
          <a:graphic>
            <a:graphicData uri="http://schemas.openxmlformats.org/presentationml/2006/ole">
              <mc:AlternateContent xmlns:mc="http://schemas.openxmlformats.org/markup-compatibility/2006">
                <mc:Choice xmlns:v="urn:schemas-microsoft-com:vml" Requires="v">
                  <p:oleObj spid="_x0000_s10" name="" r:id="rId11" imgW="5737860" imgH="1358900" progId="Equation.3">
                    <p:embed/>
                  </p:oleObj>
                </mc:Choice>
                <mc:Fallback>
                  <p:oleObj name="" r:id="rId11" imgW="5737860" imgH="1358900" progId="Equation.3">
                    <p:embed/>
                    <p:pic>
                      <p:nvPicPr>
                        <p:cNvPr id="0" name="Object 30"/>
                        <p:cNvPicPr/>
                        <p:nvPr/>
                      </p:nvPicPr>
                      <p:blipFill>
                        <a:blip r:embed="rId12">
                          <a:clrChange>
                            <a:clrFrom>
                              <a:srgbClr val="000000"/>
                            </a:clrFrom>
                            <a:clrTo>
                              <a:srgbClr val="402000"/>
                            </a:clrTo>
                          </a:clrChange>
                        </a:blip>
                        <a:stretch>
                          <a:fillRect/>
                        </a:stretch>
                      </p:blipFill>
                      <p:spPr>
                        <a:xfrm>
                          <a:off x="1128" y="3404"/>
                          <a:ext cx="2744" cy="656"/>
                        </a:xfrm>
                        <a:prstGeom prst="rect">
                          <a:avLst/>
                        </a:prstGeom>
                        <a:noFill/>
                        <a:ln w="38100">
                          <a:noFill/>
                          <a:miter/>
                        </a:ln>
                      </p:spPr>
                    </p:pic>
                  </p:oleObj>
                </mc:Fallback>
              </mc:AlternateContent>
            </a:graphicData>
          </a:graphic>
        </p:graphicFrame>
      </p:grpSp>
      <p:graphicFrame>
        <p:nvGraphicFramePr>
          <p:cNvPr id="9220" name="Object 33"/>
          <p:cNvGraphicFramePr>
            <a:graphicFrameLocks noChangeAspect="1"/>
          </p:cNvGraphicFramePr>
          <p:nvPr/>
        </p:nvGraphicFramePr>
        <p:xfrm>
          <a:off x="4932998" y="1628458"/>
          <a:ext cx="1944687" cy="412750"/>
        </p:xfrm>
        <a:graphic>
          <a:graphicData uri="http://schemas.openxmlformats.org/presentationml/2006/ole">
            <mc:AlternateContent xmlns:mc="http://schemas.openxmlformats.org/markup-compatibility/2006">
              <mc:Choice xmlns:v="urn:schemas-microsoft-com:vml" Requires="v">
                <p:oleObj spid="_x0000_s11" name="" r:id="rId13" imgW="1079500" imgH="228600" progId="Equation.3">
                  <p:embed/>
                </p:oleObj>
              </mc:Choice>
              <mc:Fallback>
                <p:oleObj name="" r:id="rId13" imgW="1079500" imgH="228600" progId="Equation.3">
                  <p:embed/>
                  <p:pic>
                    <p:nvPicPr>
                      <p:cNvPr id="0" name="Object 33"/>
                      <p:cNvPicPr/>
                      <p:nvPr/>
                    </p:nvPicPr>
                    <p:blipFill>
                      <a:blip r:embed="rId14"/>
                      <a:stretch>
                        <a:fillRect/>
                      </a:stretch>
                    </p:blipFill>
                    <p:spPr>
                      <a:xfrm>
                        <a:off x="4932998" y="1628458"/>
                        <a:ext cx="1944687" cy="412750"/>
                      </a:xfrm>
                      <a:prstGeom prst="rect">
                        <a:avLst/>
                      </a:prstGeom>
                      <a:noFill/>
                      <a:ln w="38100">
                        <a:noFill/>
                        <a:miter/>
                      </a:ln>
                    </p:spPr>
                  </p:pic>
                </p:oleObj>
              </mc:Fallback>
            </mc:AlternateContent>
          </a:graphicData>
        </a:graphic>
      </p:graphicFrame>
      <p:pic>
        <p:nvPicPr>
          <p:cNvPr id="9230" name="Picture 16" descr="切比雪夫"/>
          <p:cNvPicPr>
            <a:picLocks noChangeAspect="1"/>
          </p:cNvPicPr>
          <p:nvPr/>
        </p:nvPicPr>
        <p:blipFill>
          <a:blip r:embed="rId15"/>
          <a:stretch>
            <a:fillRect/>
          </a:stretch>
        </p:blipFill>
        <p:spPr>
          <a:xfrm>
            <a:off x="8050213" y="0"/>
            <a:ext cx="1093787" cy="1571625"/>
          </a:xfrm>
          <a:prstGeom prst="rect">
            <a:avLst/>
          </a:prstGeom>
          <a:noFill/>
          <a:ln w="9525">
            <a:noFill/>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62638"/>
                                        </p:tgtEl>
                                        <p:attrNameLst>
                                          <p:attrName>style.visibility</p:attrName>
                                        </p:attrNameLst>
                                      </p:cBhvr>
                                      <p:to>
                                        <p:strVal val="visible"/>
                                      </p:to>
                                    </p:set>
                                    <p:animEffect transition="in" filter="wipe(up)">
                                      <p:cBhvr>
                                        <p:cTn id="7" dur="500"/>
                                        <p:tgtEl>
                                          <p:spTgt spid="15626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62646"/>
                                        </p:tgtEl>
                                        <p:attrNameLst>
                                          <p:attrName>style.visibility</p:attrName>
                                        </p:attrNameLst>
                                      </p:cBhvr>
                                      <p:to>
                                        <p:strVal val="visible"/>
                                      </p:to>
                                    </p:set>
                                    <p:animEffect transition="in" filter="wipe(up)">
                                      <p:cBhvr>
                                        <p:cTn id="22" dur="500"/>
                                        <p:tgtEl>
                                          <p:spTgt spid="15626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62651"/>
                                        </p:tgtEl>
                                        <p:attrNameLst>
                                          <p:attrName>style.visibility</p:attrName>
                                        </p:attrNameLst>
                                      </p:cBhvr>
                                      <p:to>
                                        <p:strVal val="visible"/>
                                      </p:to>
                                    </p:set>
                                    <p:animEffect transition="in" filter="wipe(up)">
                                      <p:cBhvr>
                                        <p:cTn id="27" dur="500"/>
                                        <p:tgtEl>
                                          <p:spTgt spid="156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26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0"/>
          <p:cNvSpPr/>
          <p:nvPr/>
        </p:nvSpPr>
        <p:spPr>
          <a:xfrm>
            <a:off x="588963" y="3317875"/>
            <a:ext cx="4267200" cy="396875"/>
          </a:xfrm>
          <a:prstGeom prst="rect">
            <a:avLst/>
          </a:prstGeom>
          <a:noFill/>
          <a:ln w="9525">
            <a:noFill/>
          </a:ln>
        </p:spPr>
        <p:txBody>
          <a:bodyPr>
            <a:spAutoFit/>
          </a:bodyPr>
          <a:lstStyle/>
          <a:p>
            <a:pPr eaLnBrk="1" hangingPunct="1">
              <a:lnSpc>
                <a:spcPct val="80000"/>
              </a:lnSpc>
            </a:pPr>
            <a:r>
              <a:rPr lang="zh-CN" altLang="en-US" sz="2500" dirty="0">
                <a:latin typeface="Times New Roman" panose="02020603050405020304" pitchFamily="18" charset="0"/>
                <a:ea typeface="宋体" panose="02010600030101010101" pitchFamily="2" charset="-122"/>
              </a:rPr>
              <a:t>由切比雪夫不等式，可得：</a:t>
            </a:r>
            <a:endParaRPr lang="zh-CN" altLang="en-US" sz="2500" dirty="0">
              <a:solidFill>
                <a:schemeClr val="accent2"/>
              </a:solidFill>
              <a:latin typeface="Times New Roman" panose="02020603050405020304" pitchFamily="18" charset="0"/>
              <a:ea typeface="宋体" panose="02010600030101010101" pitchFamily="2" charset="-122"/>
            </a:endParaRPr>
          </a:p>
        </p:txBody>
      </p:sp>
      <p:graphicFrame>
        <p:nvGraphicFramePr>
          <p:cNvPr id="10242" name="Object 9"/>
          <p:cNvGraphicFramePr>
            <a:graphicFrameLocks noChangeAspect="1"/>
          </p:cNvGraphicFramePr>
          <p:nvPr/>
        </p:nvGraphicFramePr>
        <p:xfrm>
          <a:off x="641350" y="1643063"/>
          <a:ext cx="3621088" cy="869950"/>
        </p:xfrm>
        <a:graphic>
          <a:graphicData uri="http://schemas.openxmlformats.org/presentationml/2006/ole">
            <mc:AlternateContent xmlns:mc="http://schemas.openxmlformats.org/markup-compatibility/2006">
              <mc:Choice xmlns:v="urn:schemas-microsoft-com:vml" Requires="v">
                <p:oleObj spid="_x0000_s0" name="" r:id="rId1" imgW="1752600" imgH="431800" progId="Equation.DSMT4">
                  <p:embed/>
                </p:oleObj>
              </mc:Choice>
              <mc:Fallback>
                <p:oleObj name="" r:id="rId1" imgW="1752600" imgH="431800" progId="Equation.DSMT4">
                  <p:embed/>
                  <p:pic>
                    <p:nvPicPr>
                      <p:cNvPr id="0" name="Object 9"/>
                      <p:cNvPicPr/>
                      <p:nvPr/>
                    </p:nvPicPr>
                    <p:blipFill>
                      <a:blip r:embed="rId2"/>
                      <a:stretch>
                        <a:fillRect/>
                      </a:stretch>
                    </p:blipFill>
                    <p:spPr>
                      <a:xfrm>
                        <a:off x="641350" y="1643063"/>
                        <a:ext cx="3621088" cy="869950"/>
                      </a:xfrm>
                      <a:prstGeom prst="rect">
                        <a:avLst/>
                      </a:prstGeom>
                      <a:noFill/>
                      <a:ln w="38100">
                        <a:noFill/>
                        <a:miter/>
                      </a:ln>
                    </p:spPr>
                  </p:pic>
                </p:oleObj>
              </mc:Fallback>
            </mc:AlternateContent>
          </a:graphicData>
        </a:graphic>
      </p:graphicFrame>
      <p:graphicFrame>
        <p:nvGraphicFramePr>
          <p:cNvPr id="22" name="Object 10"/>
          <p:cNvGraphicFramePr>
            <a:graphicFrameLocks noChangeAspect="1"/>
          </p:cNvGraphicFramePr>
          <p:nvPr/>
        </p:nvGraphicFramePr>
        <p:xfrm>
          <a:off x="4213225" y="1571625"/>
          <a:ext cx="1981200" cy="938213"/>
        </p:xfrm>
        <a:graphic>
          <a:graphicData uri="http://schemas.openxmlformats.org/presentationml/2006/ole">
            <mc:AlternateContent xmlns:mc="http://schemas.openxmlformats.org/markup-compatibility/2006">
              <mc:Choice xmlns:v="urn:schemas-microsoft-com:vml" Requires="v">
                <p:oleObj spid="_x0000_s2" name="" r:id="rId3" imgW="888365" imgH="431800" progId="Equation.DSMT4">
                  <p:embed/>
                </p:oleObj>
              </mc:Choice>
              <mc:Fallback>
                <p:oleObj name="" r:id="rId3" imgW="888365" imgH="431800" progId="Equation.DSMT4">
                  <p:embed/>
                  <p:pic>
                    <p:nvPicPr>
                      <p:cNvPr id="0" name="Object 10"/>
                      <p:cNvPicPr/>
                      <p:nvPr/>
                    </p:nvPicPr>
                    <p:blipFill>
                      <a:blip r:embed="rId4"/>
                      <a:stretch>
                        <a:fillRect/>
                      </a:stretch>
                    </p:blipFill>
                    <p:spPr>
                      <a:xfrm>
                        <a:off x="4213225" y="1571625"/>
                        <a:ext cx="1981200" cy="938213"/>
                      </a:xfrm>
                      <a:prstGeom prst="rect">
                        <a:avLst/>
                      </a:prstGeom>
                      <a:noFill/>
                      <a:ln w="38100">
                        <a:noFill/>
                        <a:miter/>
                      </a:ln>
                    </p:spPr>
                  </p:pic>
                </p:oleObj>
              </mc:Fallback>
            </mc:AlternateContent>
          </a:graphicData>
        </a:graphic>
      </p:graphicFrame>
      <p:graphicFrame>
        <p:nvGraphicFramePr>
          <p:cNvPr id="23" name="Object 11"/>
          <p:cNvGraphicFramePr>
            <a:graphicFrameLocks noChangeAspect="1"/>
          </p:cNvGraphicFramePr>
          <p:nvPr/>
        </p:nvGraphicFramePr>
        <p:xfrm>
          <a:off x="6284913" y="1571625"/>
          <a:ext cx="1866900" cy="855663"/>
        </p:xfrm>
        <a:graphic>
          <a:graphicData uri="http://schemas.openxmlformats.org/presentationml/2006/ole">
            <mc:AlternateContent xmlns:mc="http://schemas.openxmlformats.org/markup-compatibility/2006">
              <mc:Choice xmlns:v="urn:schemas-microsoft-com:vml" Requires="v">
                <p:oleObj spid="_x0000_s3" name="" r:id="rId5" imgW="837565" imgH="393700" progId="Equation.DSMT4">
                  <p:embed/>
                </p:oleObj>
              </mc:Choice>
              <mc:Fallback>
                <p:oleObj name="" r:id="rId5" imgW="837565" imgH="393700" progId="Equation.DSMT4">
                  <p:embed/>
                  <p:pic>
                    <p:nvPicPr>
                      <p:cNvPr id="0" name="Object 11"/>
                      <p:cNvPicPr/>
                      <p:nvPr/>
                    </p:nvPicPr>
                    <p:blipFill>
                      <a:blip r:embed="rId6"/>
                      <a:stretch>
                        <a:fillRect/>
                      </a:stretch>
                    </p:blipFill>
                    <p:spPr>
                      <a:xfrm>
                        <a:off x="6284913" y="1571625"/>
                        <a:ext cx="1866900" cy="855663"/>
                      </a:xfrm>
                      <a:prstGeom prst="rect">
                        <a:avLst/>
                      </a:prstGeom>
                      <a:noFill/>
                      <a:ln w="38100">
                        <a:noFill/>
                        <a:miter/>
                      </a:ln>
                    </p:spPr>
                  </p:pic>
                </p:oleObj>
              </mc:Fallback>
            </mc:AlternateContent>
          </a:graphicData>
        </a:graphic>
      </p:graphicFrame>
      <p:graphicFrame>
        <p:nvGraphicFramePr>
          <p:cNvPr id="24" name="Object 12"/>
          <p:cNvGraphicFramePr>
            <a:graphicFrameLocks noChangeAspect="1"/>
          </p:cNvGraphicFramePr>
          <p:nvPr/>
        </p:nvGraphicFramePr>
        <p:xfrm>
          <a:off x="1460500" y="2347913"/>
          <a:ext cx="2649538" cy="869950"/>
        </p:xfrm>
        <a:graphic>
          <a:graphicData uri="http://schemas.openxmlformats.org/presentationml/2006/ole">
            <mc:AlternateContent xmlns:mc="http://schemas.openxmlformats.org/markup-compatibility/2006">
              <mc:Choice xmlns:v="urn:schemas-microsoft-com:vml" Requires="v">
                <p:oleObj spid="_x0000_s4" name="" r:id="rId7" imgW="1282700" imgH="431800" progId="Equation.DSMT4">
                  <p:embed/>
                </p:oleObj>
              </mc:Choice>
              <mc:Fallback>
                <p:oleObj name="" r:id="rId7" imgW="1282700" imgH="431800" progId="Equation.DSMT4">
                  <p:embed/>
                  <p:pic>
                    <p:nvPicPr>
                      <p:cNvPr id="0" name="Object 12"/>
                      <p:cNvPicPr/>
                      <p:nvPr/>
                    </p:nvPicPr>
                    <p:blipFill>
                      <a:blip r:embed="rId8"/>
                      <a:stretch>
                        <a:fillRect/>
                      </a:stretch>
                    </p:blipFill>
                    <p:spPr>
                      <a:xfrm>
                        <a:off x="1460500" y="2347913"/>
                        <a:ext cx="2649538" cy="869950"/>
                      </a:xfrm>
                      <a:prstGeom prst="rect">
                        <a:avLst/>
                      </a:prstGeom>
                      <a:noFill/>
                      <a:ln w="38100">
                        <a:noFill/>
                        <a:miter/>
                      </a:ln>
                    </p:spPr>
                  </p:pic>
                </p:oleObj>
              </mc:Fallback>
            </mc:AlternateContent>
          </a:graphicData>
        </a:graphic>
      </p:graphicFrame>
      <p:graphicFrame>
        <p:nvGraphicFramePr>
          <p:cNvPr id="25" name="Object 13"/>
          <p:cNvGraphicFramePr>
            <a:graphicFrameLocks noChangeAspect="1"/>
          </p:cNvGraphicFramePr>
          <p:nvPr/>
        </p:nvGraphicFramePr>
        <p:xfrm>
          <a:off x="4051300" y="2347913"/>
          <a:ext cx="2320925" cy="938212"/>
        </p:xfrm>
        <a:graphic>
          <a:graphicData uri="http://schemas.openxmlformats.org/presentationml/2006/ole">
            <mc:AlternateContent xmlns:mc="http://schemas.openxmlformats.org/markup-compatibility/2006">
              <mc:Choice xmlns:v="urn:schemas-microsoft-com:vml" Requires="v">
                <p:oleObj spid="_x0000_s5" name="" r:id="rId9" imgW="1040765" imgH="431800" progId="Equation.DSMT4">
                  <p:embed/>
                </p:oleObj>
              </mc:Choice>
              <mc:Fallback>
                <p:oleObj name="" r:id="rId9" imgW="1040765" imgH="431800" progId="Equation.DSMT4">
                  <p:embed/>
                  <p:pic>
                    <p:nvPicPr>
                      <p:cNvPr id="0" name="Object 13"/>
                      <p:cNvPicPr/>
                      <p:nvPr/>
                    </p:nvPicPr>
                    <p:blipFill>
                      <a:blip r:embed="rId10"/>
                      <a:stretch>
                        <a:fillRect/>
                      </a:stretch>
                    </p:blipFill>
                    <p:spPr>
                      <a:xfrm>
                        <a:off x="4051300" y="2347913"/>
                        <a:ext cx="2320925" cy="938212"/>
                      </a:xfrm>
                      <a:prstGeom prst="rect">
                        <a:avLst/>
                      </a:prstGeom>
                      <a:noFill/>
                      <a:ln w="38100">
                        <a:noFill/>
                        <a:miter/>
                      </a:ln>
                    </p:spPr>
                  </p:pic>
                </p:oleObj>
              </mc:Fallback>
            </mc:AlternateContent>
          </a:graphicData>
        </a:graphic>
      </p:graphicFrame>
      <p:graphicFrame>
        <p:nvGraphicFramePr>
          <p:cNvPr id="26" name="Object 14"/>
          <p:cNvGraphicFramePr>
            <a:graphicFrameLocks noChangeAspect="1"/>
          </p:cNvGraphicFramePr>
          <p:nvPr/>
        </p:nvGraphicFramePr>
        <p:xfrm>
          <a:off x="6337300" y="2347913"/>
          <a:ext cx="2376488" cy="911225"/>
        </p:xfrm>
        <a:graphic>
          <a:graphicData uri="http://schemas.openxmlformats.org/presentationml/2006/ole">
            <mc:AlternateContent xmlns:mc="http://schemas.openxmlformats.org/markup-compatibility/2006">
              <mc:Choice xmlns:v="urn:schemas-microsoft-com:vml" Requires="v">
                <p:oleObj spid="_x0000_s6" name="" r:id="rId11" imgW="1066800" imgH="419100" progId="Equation.DSMT4">
                  <p:embed/>
                </p:oleObj>
              </mc:Choice>
              <mc:Fallback>
                <p:oleObj name="" r:id="rId11" imgW="1066800" imgH="419100" progId="Equation.DSMT4">
                  <p:embed/>
                  <p:pic>
                    <p:nvPicPr>
                      <p:cNvPr id="0" name="Object 14"/>
                      <p:cNvPicPr/>
                      <p:nvPr/>
                    </p:nvPicPr>
                    <p:blipFill>
                      <a:blip r:embed="rId12"/>
                      <a:stretch>
                        <a:fillRect/>
                      </a:stretch>
                    </p:blipFill>
                    <p:spPr>
                      <a:xfrm>
                        <a:off x="6337300" y="2347913"/>
                        <a:ext cx="2376488" cy="911225"/>
                      </a:xfrm>
                      <a:prstGeom prst="rect">
                        <a:avLst/>
                      </a:prstGeom>
                      <a:noFill/>
                      <a:ln w="38100">
                        <a:noFill/>
                        <a:miter/>
                      </a:ln>
                    </p:spPr>
                  </p:pic>
                </p:oleObj>
              </mc:Fallback>
            </mc:AlternateContent>
          </a:graphicData>
        </a:graphic>
      </p:graphicFrame>
      <p:graphicFrame>
        <p:nvGraphicFramePr>
          <p:cNvPr id="27" name="Object 15"/>
          <p:cNvGraphicFramePr>
            <a:graphicFrameLocks noChangeAspect="1"/>
          </p:cNvGraphicFramePr>
          <p:nvPr/>
        </p:nvGraphicFramePr>
        <p:xfrm>
          <a:off x="1066800" y="3946525"/>
          <a:ext cx="3509963" cy="677863"/>
        </p:xfrm>
        <a:graphic>
          <a:graphicData uri="http://schemas.openxmlformats.org/presentationml/2006/ole">
            <mc:AlternateContent xmlns:mc="http://schemas.openxmlformats.org/markup-compatibility/2006">
              <mc:Choice xmlns:v="urn:schemas-microsoft-com:vml" Requires="v">
                <p:oleObj spid="_x0000_s7" name="" r:id="rId13" imgW="1409700" imgH="279400" progId="Equation.DSMT4">
                  <p:embed/>
                </p:oleObj>
              </mc:Choice>
              <mc:Fallback>
                <p:oleObj name="" r:id="rId13" imgW="1409700" imgH="279400" progId="Equation.DSMT4">
                  <p:embed/>
                  <p:pic>
                    <p:nvPicPr>
                      <p:cNvPr id="0" name="Object 15"/>
                      <p:cNvPicPr/>
                      <p:nvPr/>
                    </p:nvPicPr>
                    <p:blipFill>
                      <a:blip r:embed="rId14"/>
                      <a:stretch>
                        <a:fillRect/>
                      </a:stretch>
                    </p:blipFill>
                    <p:spPr>
                      <a:xfrm>
                        <a:off x="1066800" y="3946525"/>
                        <a:ext cx="3509963" cy="677863"/>
                      </a:xfrm>
                      <a:prstGeom prst="rect">
                        <a:avLst/>
                      </a:prstGeom>
                      <a:noFill/>
                      <a:ln w="38100">
                        <a:noFill/>
                        <a:miter/>
                      </a:ln>
                    </p:spPr>
                  </p:pic>
                </p:oleObj>
              </mc:Fallback>
            </mc:AlternateContent>
          </a:graphicData>
        </a:graphic>
      </p:graphicFrame>
      <p:graphicFrame>
        <p:nvGraphicFramePr>
          <p:cNvPr id="28" name="Object 16"/>
          <p:cNvGraphicFramePr>
            <a:graphicFrameLocks noChangeAspect="1"/>
          </p:cNvGraphicFramePr>
          <p:nvPr/>
        </p:nvGraphicFramePr>
        <p:xfrm>
          <a:off x="4572000" y="3794125"/>
          <a:ext cx="3141663" cy="992188"/>
        </p:xfrm>
        <a:graphic>
          <a:graphicData uri="http://schemas.openxmlformats.org/presentationml/2006/ole">
            <mc:AlternateContent xmlns:mc="http://schemas.openxmlformats.org/markup-compatibility/2006">
              <mc:Choice xmlns:v="urn:schemas-microsoft-com:vml" Requires="v">
                <p:oleObj spid="_x0000_s8" name="" r:id="rId15" imgW="1409700" imgH="457200" progId="Equation.DSMT4">
                  <p:embed/>
                </p:oleObj>
              </mc:Choice>
              <mc:Fallback>
                <p:oleObj name="" r:id="rId15" imgW="1409700" imgH="457200" progId="Equation.DSMT4">
                  <p:embed/>
                  <p:pic>
                    <p:nvPicPr>
                      <p:cNvPr id="0" name="Object 16"/>
                      <p:cNvPicPr/>
                      <p:nvPr/>
                    </p:nvPicPr>
                    <p:blipFill>
                      <a:blip r:embed="rId16"/>
                      <a:stretch>
                        <a:fillRect/>
                      </a:stretch>
                    </p:blipFill>
                    <p:spPr>
                      <a:xfrm>
                        <a:off x="4572000" y="3794125"/>
                        <a:ext cx="3141663" cy="992188"/>
                      </a:xfrm>
                      <a:prstGeom prst="rect">
                        <a:avLst/>
                      </a:prstGeom>
                      <a:noFill/>
                      <a:ln w="38100">
                        <a:noFill/>
                        <a:miter/>
                      </a:ln>
                    </p:spPr>
                  </p:pic>
                </p:oleObj>
              </mc:Fallback>
            </mc:AlternateContent>
          </a:graphicData>
        </a:graphic>
      </p:graphicFrame>
      <p:graphicFrame>
        <p:nvGraphicFramePr>
          <p:cNvPr id="29" name="Object 17"/>
          <p:cNvGraphicFramePr>
            <a:graphicFrameLocks noChangeAspect="1"/>
          </p:cNvGraphicFramePr>
          <p:nvPr/>
        </p:nvGraphicFramePr>
        <p:xfrm>
          <a:off x="1284288" y="4791075"/>
          <a:ext cx="1981200" cy="881063"/>
        </p:xfrm>
        <a:graphic>
          <a:graphicData uri="http://schemas.openxmlformats.org/presentationml/2006/ole">
            <mc:AlternateContent xmlns:mc="http://schemas.openxmlformats.org/markup-compatibility/2006">
              <mc:Choice xmlns:v="urn:schemas-microsoft-com:vml" Requires="v">
                <p:oleObj spid="_x0000_s9" name="" r:id="rId17" imgW="748665" imgH="406400" progId="Equation.DSMT4">
                  <p:embed/>
                </p:oleObj>
              </mc:Choice>
              <mc:Fallback>
                <p:oleObj name="" r:id="rId17" imgW="748665" imgH="406400" progId="Equation.DSMT4">
                  <p:embed/>
                  <p:pic>
                    <p:nvPicPr>
                      <p:cNvPr id="0" name="Object 17"/>
                      <p:cNvPicPr/>
                      <p:nvPr/>
                    </p:nvPicPr>
                    <p:blipFill>
                      <a:blip r:embed="rId18"/>
                      <a:stretch>
                        <a:fillRect/>
                      </a:stretch>
                    </p:blipFill>
                    <p:spPr>
                      <a:xfrm>
                        <a:off x="1284288" y="4791075"/>
                        <a:ext cx="1981200" cy="881063"/>
                      </a:xfrm>
                      <a:prstGeom prst="rect">
                        <a:avLst/>
                      </a:prstGeom>
                      <a:noFill/>
                      <a:ln w="38100">
                        <a:noFill/>
                        <a:miter/>
                      </a:ln>
                    </p:spPr>
                  </p:pic>
                </p:oleObj>
              </mc:Fallback>
            </mc:AlternateContent>
          </a:graphicData>
        </a:graphic>
      </p:graphicFrame>
      <p:graphicFrame>
        <p:nvGraphicFramePr>
          <p:cNvPr id="30" name="Object 18"/>
          <p:cNvGraphicFramePr>
            <a:graphicFrameLocks noChangeAspect="1"/>
          </p:cNvGraphicFramePr>
          <p:nvPr/>
        </p:nvGraphicFramePr>
        <p:xfrm>
          <a:off x="3189288" y="4714875"/>
          <a:ext cx="1646237" cy="908050"/>
        </p:xfrm>
        <a:graphic>
          <a:graphicData uri="http://schemas.openxmlformats.org/presentationml/2006/ole">
            <mc:AlternateContent xmlns:mc="http://schemas.openxmlformats.org/markup-compatibility/2006">
              <mc:Choice xmlns:v="urn:schemas-microsoft-com:vml" Requires="v">
                <p:oleObj spid="_x0000_s10" name="" r:id="rId19" imgW="622300" imgH="419100" progId="Equation.DSMT4">
                  <p:embed/>
                </p:oleObj>
              </mc:Choice>
              <mc:Fallback>
                <p:oleObj name="" r:id="rId19" imgW="622300" imgH="419100" progId="Equation.DSMT4">
                  <p:embed/>
                  <p:pic>
                    <p:nvPicPr>
                      <p:cNvPr id="0" name="Object 18"/>
                      <p:cNvPicPr/>
                      <p:nvPr/>
                    </p:nvPicPr>
                    <p:blipFill>
                      <a:blip r:embed="rId20"/>
                      <a:stretch>
                        <a:fillRect/>
                      </a:stretch>
                    </p:blipFill>
                    <p:spPr>
                      <a:xfrm>
                        <a:off x="3189288" y="4714875"/>
                        <a:ext cx="1646237" cy="908050"/>
                      </a:xfrm>
                      <a:prstGeom prst="rect">
                        <a:avLst/>
                      </a:prstGeom>
                      <a:noFill/>
                      <a:ln w="38100">
                        <a:noFill/>
                        <a:miter/>
                      </a:ln>
                    </p:spPr>
                  </p:pic>
                </p:oleObj>
              </mc:Fallback>
            </mc:AlternateContent>
          </a:graphicData>
        </a:graphic>
      </p:graphicFrame>
      <p:graphicFrame>
        <p:nvGraphicFramePr>
          <p:cNvPr id="31" name="Object 19"/>
          <p:cNvGraphicFramePr>
            <a:graphicFrameLocks noChangeAspect="1"/>
          </p:cNvGraphicFramePr>
          <p:nvPr/>
        </p:nvGraphicFramePr>
        <p:xfrm>
          <a:off x="4865688" y="4943475"/>
          <a:ext cx="1447800" cy="439738"/>
        </p:xfrm>
        <a:graphic>
          <a:graphicData uri="http://schemas.openxmlformats.org/presentationml/2006/ole">
            <mc:AlternateContent xmlns:mc="http://schemas.openxmlformats.org/markup-compatibility/2006">
              <mc:Choice xmlns:v="urn:schemas-microsoft-com:vml" Requires="v">
                <p:oleObj spid="_x0000_s11" name="" r:id="rId21" imgW="647700" imgH="203200" progId="Equation.DSMT4">
                  <p:embed/>
                </p:oleObj>
              </mc:Choice>
              <mc:Fallback>
                <p:oleObj name="" r:id="rId21" imgW="647700" imgH="203200" progId="Equation.DSMT4">
                  <p:embed/>
                  <p:pic>
                    <p:nvPicPr>
                      <p:cNvPr id="0" name="Object 19"/>
                      <p:cNvPicPr/>
                      <p:nvPr/>
                    </p:nvPicPr>
                    <p:blipFill>
                      <a:blip r:embed="rId22"/>
                      <a:stretch>
                        <a:fillRect/>
                      </a:stretch>
                    </p:blipFill>
                    <p:spPr>
                      <a:xfrm>
                        <a:off x="4865688" y="4943475"/>
                        <a:ext cx="1447800" cy="439738"/>
                      </a:xfrm>
                      <a:prstGeom prst="rect">
                        <a:avLst/>
                      </a:prstGeom>
                      <a:noFill/>
                      <a:ln w="38100">
                        <a:noFill/>
                        <a:miter/>
                      </a:ln>
                    </p:spPr>
                  </p:pic>
                </p:oleObj>
              </mc:Fallback>
            </mc:AlternateContent>
          </a:graphicData>
        </a:graphic>
      </p:graphicFrame>
      <p:graphicFrame>
        <p:nvGraphicFramePr>
          <p:cNvPr id="32" name="Object 20"/>
          <p:cNvGraphicFramePr>
            <a:graphicFrameLocks noChangeAspect="1"/>
          </p:cNvGraphicFramePr>
          <p:nvPr/>
        </p:nvGraphicFramePr>
        <p:xfrm>
          <a:off x="641350" y="5500688"/>
          <a:ext cx="7726363" cy="992187"/>
        </p:xfrm>
        <a:graphic>
          <a:graphicData uri="http://schemas.openxmlformats.org/presentationml/2006/ole">
            <mc:AlternateContent xmlns:mc="http://schemas.openxmlformats.org/markup-compatibility/2006">
              <mc:Choice xmlns:v="urn:schemas-microsoft-com:vml" Requires="v">
                <p:oleObj spid="_x0000_s12" name="" r:id="rId23" imgW="3467100" imgH="457200" progId="Equation.DSMT4">
                  <p:embed/>
                </p:oleObj>
              </mc:Choice>
              <mc:Fallback>
                <p:oleObj name="" r:id="rId23" imgW="3467100" imgH="457200" progId="Equation.DSMT4">
                  <p:embed/>
                  <p:pic>
                    <p:nvPicPr>
                      <p:cNvPr id="0" name="Object 20"/>
                      <p:cNvPicPr/>
                      <p:nvPr/>
                    </p:nvPicPr>
                    <p:blipFill>
                      <a:blip r:embed="rId24"/>
                      <a:stretch>
                        <a:fillRect/>
                      </a:stretch>
                    </p:blipFill>
                    <p:spPr>
                      <a:xfrm>
                        <a:off x="641350" y="5500688"/>
                        <a:ext cx="7726363" cy="992187"/>
                      </a:xfrm>
                      <a:prstGeom prst="rect">
                        <a:avLst/>
                      </a:prstGeom>
                      <a:noFill/>
                      <a:ln w="38100">
                        <a:noFill/>
                        <a:miter/>
                      </a:ln>
                    </p:spPr>
                  </p:pic>
                </p:oleObj>
              </mc:Fallback>
            </mc:AlternateContent>
          </a:graphicData>
        </a:graphic>
      </p:graphicFrame>
      <p:sp>
        <p:nvSpPr>
          <p:cNvPr id="33" name="Text Box 4"/>
          <p:cNvSpPr txBox="1"/>
          <p:nvPr/>
        </p:nvSpPr>
        <p:spPr>
          <a:xfrm>
            <a:off x="468313" y="765175"/>
            <a:ext cx="7134225" cy="579438"/>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切比雪夫</a:t>
            </a:r>
            <a:r>
              <a:rPr lang="en-US" altLang="zh-CN" sz="3200" b="1" dirty="0">
                <a:solidFill>
                  <a:schemeClr val="accent2"/>
                </a:solidFill>
                <a:latin typeface="黑体" panose="02010609060101010101" pitchFamily="2" charset="-122"/>
                <a:ea typeface="黑体" panose="02010609060101010101" pitchFamily="2" charset="-122"/>
              </a:rPr>
              <a:t>(Chebyshev)</a:t>
            </a:r>
            <a:r>
              <a:rPr lang="zh-CN" altLang="en-US" sz="3200" b="1" dirty="0">
                <a:solidFill>
                  <a:schemeClr val="accent2"/>
                </a:solidFill>
                <a:latin typeface="黑体" panose="02010609060101010101" pitchFamily="2" charset="-122"/>
                <a:ea typeface="黑体" panose="02010609060101010101" pitchFamily="2" charset="-122"/>
              </a:rPr>
              <a:t>大数定律</a:t>
            </a:r>
            <a:r>
              <a:rPr lang="en-US" altLang="zh-CN" sz="3200" b="1" dirty="0">
                <a:solidFill>
                  <a:schemeClr val="accent2"/>
                </a:solidFill>
                <a:latin typeface="黑体" panose="02010609060101010101" pitchFamily="2" charset="-122"/>
                <a:ea typeface="黑体" panose="02010609060101010101" pitchFamily="2" charset="-122"/>
              </a:rPr>
              <a:t>(Cont.)</a:t>
            </a:r>
            <a:endParaRPr lang="en-US" altLang="zh-CN" sz="3200" b="1" dirty="0">
              <a:solidFill>
                <a:schemeClr val="accent2"/>
              </a:solidFill>
              <a:latin typeface="黑体" panose="02010609060101010101" pitchFamily="2" charset="-122"/>
              <a:ea typeface="黑体" panose="0201060906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2" name="Text Box 4"/>
          <p:cNvSpPr txBox="1"/>
          <p:nvPr/>
        </p:nvSpPr>
        <p:spPr>
          <a:xfrm>
            <a:off x="396558" y="621665"/>
            <a:ext cx="7134225" cy="579438"/>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切比雪夫</a:t>
            </a:r>
            <a:r>
              <a:rPr lang="en-US" altLang="zh-CN" sz="3200" b="1" dirty="0">
                <a:solidFill>
                  <a:schemeClr val="accent2"/>
                </a:solidFill>
                <a:latin typeface="黑体" panose="02010609060101010101" pitchFamily="2" charset="-122"/>
                <a:ea typeface="黑体" panose="02010609060101010101" pitchFamily="2" charset="-122"/>
              </a:rPr>
              <a:t>(Chebyshev)</a:t>
            </a:r>
            <a:r>
              <a:rPr lang="zh-CN" altLang="en-US" sz="3200" b="1" dirty="0">
                <a:solidFill>
                  <a:schemeClr val="accent2"/>
                </a:solidFill>
                <a:latin typeface="黑体" panose="02010609060101010101" pitchFamily="2" charset="-122"/>
                <a:ea typeface="黑体" panose="02010609060101010101" pitchFamily="2" charset="-122"/>
              </a:rPr>
              <a:t>大数定律</a:t>
            </a:r>
            <a:r>
              <a:rPr lang="en-US" altLang="zh-CN" sz="3200" b="1" dirty="0">
                <a:solidFill>
                  <a:schemeClr val="accent2"/>
                </a:solidFill>
                <a:latin typeface="黑体" panose="02010609060101010101" pitchFamily="2" charset="-122"/>
                <a:ea typeface="黑体" panose="02010609060101010101" pitchFamily="2" charset="-122"/>
              </a:rPr>
              <a:t>(Cont.)</a:t>
            </a:r>
            <a:endParaRPr lang="en-US" altLang="zh-CN" sz="3200" b="1" dirty="0">
              <a:solidFill>
                <a:schemeClr val="accent2"/>
              </a:solidFill>
              <a:latin typeface="黑体" panose="02010609060101010101" pitchFamily="2" charset="-122"/>
              <a:ea typeface="黑体" panose="02010609060101010101" pitchFamily="2" charset="-122"/>
            </a:endParaRPr>
          </a:p>
        </p:txBody>
      </p:sp>
      <p:graphicFrame>
        <p:nvGraphicFramePr>
          <p:cNvPr id="11266" name="Object 5"/>
          <p:cNvGraphicFramePr>
            <a:graphicFrameLocks noChangeAspect="1"/>
          </p:cNvGraphicFramePr>
          <p:nvPr/>
        </p:nvGraphicFramePr>
        <p:xfrm>
          <a:off x="4255770" y="4396740"/>
          <a:ext cx="419100" cy="63500"/>
        </p:xfrm>
        <a:graphic>
          <a:graphicData uri="http://schemas.openxmlformats.org/presentationml/2006/ole">
            <mc:AlternateContent xmlns:mc="http://schemas.openxmlformats.org/markup-compatibility/2006">
              <mc:Choice xmlns:v="urn:schemas-microsoft-com:vml" Requires="v">
                <p:oleObj spid="_x0000_s0" name="" r:id="rId1" imgW="419100" imgH="63500" progId="Equation.3">
                  <p:embed/>
                </p:oleObj>
              </mc:Choice>
              <mc:Fallback>
                <p:oleObj name="" r:id="rId1" imgW="419100" imgH="63500" progId="Equation.3">
                  <p:embed/>
                  <p:pic>
                    <p:nvPicPr>
                      <p:cNvPr id="0" name="Object 5"/>
                      <p:cNvPicPr/>
                      <p:nvPr/>
                    </p:nvPicPr>
                    <p:blipFill>
                      <a:blip r:embed="rId2"/>
                      <a:stretch>
                        <a:fillRect/>
                      </a:stretch>
                    </p:blipFill>
                    <p:spPr>
                      <a:xfrm>
                        <a:off x="4255770" y="4396740"/>
                        <a:ext cx="419100" cy="63500"/>
                      </a:xfrm>
                      <a:prstGeom prst="rect">
                        <a:avLst/>
                      </a:prstGeom>
                      <a:noFill/>
                      <a:ln w="38100">
                        <a:noFill/>
                        <a:miter/>
                      </a:ln>
                    </p:spPr>
                  </p:pic>
                </p:oleObj>
              </mc:Fallback>
            </mc:AlternateContent>
          </a:graphicData>
        </a:graphic>
      </p:graphicFrame>
      <p:sp>
        <p:nvSpPr>
          <p:cNvPr id="11271" name="Text Box 6"/>
          <p:cNvSpPr txBox="1"/>
          <p:nvPr/>
        </p:nvSpPr>
        <p:spPr>
          <a:xfrm>
            <a:off x="253683" y="1340803"/>
            <a:ext cx="1217612" cy="519112"/>
          </a:xfrm>
          <a:prstGeom prst="rect">
            <a:avLst/>
          </a:prstGeom>
          <a:noFill/>
          <a:ln w="9525">
            <a:noFill/>
          </a:ln>
        </p:spPr>
        <p:txBody>
          <a:bodyPr>
            <a:spAutoFit/>
          </a:bodyPr>
          <a:lstStyle/>
          <a:p>
            <a:pPr algn="ctr"/>
            <a:r>
              <a:rPr lang="zh-CN" altLang="en-US" b="1" dirty="0">
                <a:solidFill>
                  <a:schemeClr val="hlink"/>
                </a:solidFill>
                <a:latin typeface="Times New Roman" panose="02020603050405020304" pitchFamily="18" charset="0"/>
                <a:ea typeface="宋体" panose="02010600030101010101" pitchFamily="2" charset="-122"/>
              </a:rPr>
              <a:t>说明</a:t>
            </a:r>
            <a:endParaRPr lang="zh-CN" altLang="en-US" b="1" dirty="0">
              <a:solidFill>
                <a:schemeClr val="hlink"/>
              </a:solidFill>
              <a:latin typeface="Times New Roman" panose="02020603050405020304" pitchFamily="18" charset="0"/>
              <a:ea typeface="宋体" panose="02010600030101010101" pitchFamily="2" charset="-122"/>
            </a:endParaRPr>
          </a:p>
        </p:txBody>
      </p:sp>
      <p:graphicFrame>
        <p:nvGraphicFramePr>
          <p:cNvPr id="1563655" name="Object 7"/>
          <p:cNvGraphicFramePr>
            <a:graphicFrameLocks noChangeAspect="1"/>
          </p:cNvGraphicFramePr>
          <p:nvPr/>
        </p:nvGraphicFramePr>
        <p:xfrm>
          <a:off x="720408" y="3239453"/>
          <a:ext cx="7635875" cy="3009900"/>
        </p:xfrm>
        <a:graphic>
          <a:graphicData uri="http://schemas.openxmlformats.org/presentationml/2006/ole">
            <mc:AlternateContent xmlns:mc="http://schemas.openxmlformats.org/markup-compatibility/2006">
              <mc:Choice xmlns:v="urn:schemas-microsoft-com:vml" Requires="v">
                <p:oleObj spid="_x0000_s2" name="" r:id="rId3" imgW="9806940" imgH="3968115" progId="Equation.3">
                  <p:embed/>
                </p:oleObj>
              </mc:Choice>
              <mc:Fallback>
                <p:oleObj name="" r:id="rId3" imgW="9806940" imgH="3968115" progId="Equation.3">
                  <p:embed/>
                  <p:pic>
                    <p:nvPicPr>
                      <p:cNvPr id="0" name="Object 7"/>
                      <p:cNvPicPr/>
                      <p:nvPr/>
                    </p:nvPicPr>
                    <p:blipFill>
                      <a:blip r:embed="rId4">
                        <a:clrChange>
                          <a:clrFrom>
                            <a:srgbClr val="000000"/>
                          </a:clrFrom>
                          <a:clrTo>
                            <a:srgbClr val="402000"/>
                          </a:clrTo>
                        </a:clrChange>
                      </a:blip>
                      <a:stretch>
                        <a:fillRect/>
                      </a:stretch>
                    </p:blipFill>
                    <p:spPr>
                      <a:xfrm>
                        <a:off x="720408" y="3239453"/>
                        <a:ext cx="7635875" cy="3009900"/>
                      </a:xfrm>
                      <a:prstGeom prst="rect">
                        <a:avLst/>
                      </a:prstGeom>
                      <a:noFill/>
                      <a:ln w="38100">
                        <a:noFill/>
                        <a:miter/>
                      </a:ln>
                    </p:spPr>
                  </p:pic>
                </p:oleObj>
              </mc:Fallback>
            </mc:AlternateContent>
          </a:graphicData>
        </a:graphic>
      </p:graphicFrame>
      <p:graphicFrame>
        <p:nvGraphicFramePr>
          <p:cNvPr id="1563656" name="Object 8"/>
          <p:cNvGraphicFramePr>
            <a:graphicFrameLocks noChangeAspect="1"/>
          </p:cNvGraphicFramePr>
          <p:nvPr/>
        </p:nvGraphicFramePr>
        <p:xfrm>
          <a:off x="604520" y="1485265"/>
          <a:ext cx="8108950" cy="1358900"/>
        </p:xfrm>
        <a:graphic>
          <a:graphicData uri="http://schemas.openxmlformats.org/presentationml/2006/ole">
            <mc:AlternateContent xmlns:mc="http://schemas.openxmlformats.org/markup-compatibility/2006">
              <mc:Choice xmlns:v="urn:schemas-microsoft-com:vml" Requires="v">
                <p:oleObj spid="_x0000_s3" name="" r:id="rId5" imgW="10192385" imgH="1786890" progId="Equation.3">
                  <p:embed/>
                </p:oleObj>
              </mc:Choice>
              <mc:Fallback>
                <p:oleObj name="" r:id="rId5" imgW="10192385" imgH="1786890" progId="Equation.3">
                  <p:embed/>
                  <p:pic>
                    <p:nvPicPr>
                      <p:cNvPr id="0" name="Object 8"/>
                      <p:cNvPicPr/>
                      <p:nvPr/>
                    </p:nvPicPr>
                    <p:blipFill>
                      <a:blip r:embed="rId6">
                        <a:clrChange>
                          <a:clrFrom>
                            <a:srgbClr val="000000"/>
                          </a:clrFrom>
                          <a:clrTo>
                            <a:srgbClr val="402000"/>
                          </a:clrTo>
                        </a:clrChange>
                      </a:blip>
                      <a:stretch>
                        <a:fillRect/>
                      </a:stretch>
                    </p:blipFill>
                    <p:spPr>
                      <a:xfrm>
                        <a:off x="604520" y="1485265"/>
                        <a:ext cx="8108950" cy="1358900"/>
                      </a:xfrm>
                      <a:prstGeom prst="rect">
                        <a:avLst/>
                      </a:prstGeom>
                      <a:noFill/>
                      <a:ln w="38100">
                        <a:noFill/>
                        <a:miter/>
                      </a:ln>
                    </p:spPr>
                  </p:pic>
                </p:oleObj>
              </mc:Fallback>
            </mc:AlternateContent>
          </a:graphicData>
        </a:graphic>
      </p:graphicFrame>
      <p:graphicFrame>
        <p:nvGraphicFramePr>
          <p:cNvPr id="1563657" name="Object 9"/>
          <p:cNvGraphicFramePr>
            <a:graphicFrameLocks noChangeAspect="1"/>
          </p:cNvGraphicFramePr>
          <p:nvPr/>
        </p:nvGraphicFramePr>
        <p:xfrm>
          <a:off x="674370" y="5492115"/>
          <a:ext cx="7607300" cy="952500"/>
        </p:xfrm>
        <a:graphic>
          <a:graphicData uri="http://schemas.openxmlformats.org/presentationml/2006/ole">
            <mc:AlternateContent xmlns:mc="http://schemas.openxmlformats.org/markup-compatibility/2006">
              <mc:Choice xmlns:v="urn:schemas-microsoft-com:vml" Requires="v">
                <p:oleObj spid="_x0000_s4" name="" r:id="rId7" imgW="10041890" imgH="1249680" progId="Equation.3">
                  <p:embed/>
                </p:oleObj>
              </mc:Choice>
              <mc:Fallback>
                <p:oleObj name="" r:id="rId7" imgW="10041890" imgH="1249680" progId="Equation.3">
                  <p:embed/>
                  <p:pic>
                    <p:nvPicPr>
                      <p:cNvPr id="0" name="Object 9"/>
                      <p:cNvPicPr/>
                      <p:nvPr/>
                    </p:nvPicPr>
                    <p:blipFill>
                      <a:blip r:embed="rId8">
                        <a:clrChange>
                          <a:clrFrom>
                            <a:srgbClr val="000000"/>
                          </a:clrFrom>
                          <a:clrTo>
                            <a:srgbClr val="402000"/>
                          </a:clrTo>
                        </a:clrChange>
                      </a:blip>
                      <a:stretch>
                        <a:fillRect/>
                      </a:stretch>
                    </p:blipFill>
                    <p:spPr>
                      <a:xfrm>
                        <a:off x="674370" y="5492115"/>
                        <a:ext cx="7607300" cy="9525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63656"/>
                                        </p:tgtEl>
                                        <p:attrNameLst>
                                          <p:attrName>style.visibility</p:attrName>
                                        </p:attrNameLst>
                                      </p:cBhvr>
                                      <p:to>
                                        <p:strVal val="visible"/>
                                      </p:to>
                                    </p:set>
                                    <p:animEffect transition="in" filter="wipe(left)">
                                      <p:cBhvr>
                                        <p:cTn id="7" dur="500"/>
                                        <p:tgtEl>
                                          <p:spTgt spid="15636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63655"/>
                                        </p:tgtEl>
                                        <p:attrNameLst>
                                          <p:attrName>style.visibility</p:attrName>
                                        </p:attrNameLst>
                                      </p:cBhvr>
                                      <p:to>
                                        <p:strVal val="visible"/>
                                      </p:to>
                                    </p:set>
                                    <p:animEffect transition="in" filter="wipe(left)">
                                      <p:cBhvr>
                                        <p:cTn id="12" dur="500"/>
                                        <p:tgtEl>
                                          <p:spTgt spid="15636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63657"/>
                                        </p:tgtEl>
                                        <p:attrNameLst>
                                          <p:attrName>style.visibility</p:attrName>
                                        </p:attrNameLst>
                                      </p:cBhvr>
                                      <p:to>
                                        <p:strVal val="visible"/>
                                      </p:to>
                                    </p:set>
                                    <p:animEffect transition="in" filter="wipe(left)">
                                      <p:cBhvr>
                                        <p:cTn id="17" dur="500"/>
                                        <p:tgtEl>
                                          <p:spTgt spid="1563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6" name="Text Box 4"/>
          <p:cNvSpPr txBox="1"/>
          <p:nvPr/>
        </p:nvSpPr>
        <p:spPr>
          <a:xfrm>
            <a:off x="684530" y="4010025"/>
            <a:ext cx="933450" cy="583565"/>
          </a:xfrm>
          <a:prstGeom prst="rect">
            <a:avLst/>
          </a:prstGeom>
          <a:solidFill>
            <a:srgbClr val="FF9900"/>
          </a:solidFill>
          <a:ln w="9525">
            <a:noFill/>
          </a:ln>
        </p:spPr>
        <p:txBody>
          <a:bodyPr wrap="square">
            <a:spAutoFit/>
          </a:bodyPr>
          <a:lstStyle/>
          <a:p>
            <a:pPr eaLnBrk="1" hangingPunct="1"/>
            <a:r>
              <a:rPr lang="zh-CN" altLang="en-US" sz="3200" b="1" dirty="0">
                <a:solidFill>
                  <a:schemeClr val="accent2"/>
                </a:solidFill>
                <a:latin typeface="Times New Roman" panose="02020603050405020304" pitchFamily="18" charset="0"/>
                <a:ea typeface="楷体_GB2312" pitchFamily="49" charset="-122"/>
              </a:rPr>
              <a:t>注</a:t>
            </a:r>
            <a:r>
              <a:rPr lang="en-US" altLang="zh-CN" sz="3200" b="1" dirty="0">
                <a:solidFill>
                  <a:schemeClr val="accent2"/>
                </a:solidFill>
                <a:latin typeface="Times New Roman" panose="02020603050405020304" pitchFamily="18" charset="0"/>
                <a:ea typeface="楷体_GB2312" pitchFamily="49" charset="-122"/>
              </a:rPr>
              <a:t>2</a:t>
            </a:r>
            <a:r>
              <a:rPr lang="zh-CN" altLang="en-US" sz="3200" b="1" dirty="0">
                <a:solidFill>
                  <a:schemeClr val="accent2"/>
                </a:solidFill>
                <a:latin typeface="Times New Roman" panose="02020603050405020304" pitchFamily="18" charset="0"/>
                <a:ea typeface="楷体_GB2312" pitchFamily="49" charset="-122"/>
              </a:rPr>
              <a:t>：</a:t>
            </a:r>
            <a:endParaRPr lang="zh-CN" altLang="en-US" sz="3200" b="1" dirty="0">
              <a:solidFill>
                <a:schemeClr val="accent2"/>
              </a:solidFill>
              <a:latin typeface="Times New Roman" panose="02020603050405020304" pitchFamily="18" charset="0"/>
              <a:ea typeface="楷体_GB2312" pitchFamily="49" charset="-122"/>
            </a:endParaRPr>
          </a:p>
        </p:txBody>
      </p:sp>
      <p:grpSp>
        <p:nvGrpSpPr>
          <p:cNvPr id="2" name="Group 5"/>
          <p:cNvGrpSpPr/>
          <p:nvPr/>
        </p:nvGrpSpPr>
        <p:grpSpPr>
          <a:xfrm>
            <a:off x="684530" y="3995738"/>
            <a:ext cx="7818438" cy="2465387"/>
            <a:chOff x="422" y="2495"/>
            <a:chExt cx="4925" cy="1553"/>
          </a:xfrm>
        </p:grpSpPr>
        <p:graphicFrame>
          <p:nvGraphicFramePr>
            <p:cNvPr id="12293" name="Object 6"/>
            <p:cNvGraphicFramePr>
              <a:graphicFrameLocks noChangeAspect="1"/>
            </p:cNvGraphicFramePr>
            <p:nvPr/>
          </p:nvGraphicFramePr>
          <p:xfrm>
            <a:off x="1104" y="2544"/>
            <a:ext cx="1720" cy="304"/>
          </p:xfrm>
          <a:graphic>
            <a:graphicData uri="http://schemas.openxmlformats.org/presentationml/2006/ole">
              <mc:AlternateContent xmlns:mc="http://schemas.openxmlformats.org/markup-compatibility/2006">
                <mc:Choice xmlns:v="urn:schemas-microsoft-com:vml" Requires="v">
                  <p:oleObj spid="_x0000_s0" name="" r:id="rId1" imgW="3599180" imgH="629285" progId="Equation.3">
                    <p:embed/>
                  </p:oleObj>
                </mc:Choice>
                <mc:Fallback>
                  <p:oleObj name="" r:id="rId1" imgW="3599180" imgH="629285" progId="Equation.3">
                    <p:embed/>
                    <p:pic>
                      <p:nvPicPr>
                        <p:cNvPr id="0" name="Object 6"/>
                        <p:cNvPicPr/>
                        <p:nvPr/>
                      </p:nvPicPr>
                      <p:blipFill>
                        <a:blip r:embed="rId2">
                          <a:clrChange>
                            <a:clrFrom>
                              <a:srgbClr val="000000"/>
                            </a:clrFrom>
                            <a:clrTo>
                              <a:srgbClr val="402000"/>
                            </a:clrTo>
                          </a:clrChange>
                        </a:blip>
                        <a:stretch>
                          <a:fillRect/>
                        </a:stretch>
                      </p:blipFill>
                      <p:spPr>
                        <a:xfrm>
                          <a:off x="1104" y="2544"/>
                          <a:ext cx="1720" cy="304"/>
                        </a:xfrm>
                        <a:prstGeom prst="rect">
                          <a:avLst/>
                        </a:prstGeom>
                        <a:noFill/>
                        <a:ln w="38100">
                          <a:noFill/>
                          <a:miter/>
                        </a:ln>
                      </p:spPr>
                    </p:pic>
                  </p:oleObj>
                </mc:Fallback>
              </mc:AlternateContent>
            </a:graphicData>
          </a:graphic>
        </p:graphicFrame>
        <p:sp>
          <p:nvSpPr>
            <p:cNvPr id="12304" name="Text Box 7"/>
            <p:cNvSpPr txBox="1"/>
            <p:nvPr/>
          </p:nvSpPr>
          <p:spPr>
            <a:xfrm>
              <a:off x="2918" y="2495"/>
              <a:ext cx="2429"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相互独立的条件可以</a:t>
              </a:r>
              <a:endParaRPr lang="zh-CN" altLang="en-US" sz="3200" b="1" dirty="0">
                <a:latin typeface="Times New Roman" panose="02020603050405020304" pitchFamily="18" charset="0"/>
                <a:ea typeface="楷体_GB2312" pitchFamily="49" charset="-122"/>
              </a:endParaRPr>
            </a:p>
          </p:txBody>
        </p:sp>
        <p:sp>
          <p:nvSpPr>
            <p:cNvPr id="12305" name="Text Box 8"/>
            <p:cNvSpPr txBox="1"/>
            <p:nvPr/>
          </p:nvSpPr>
          <p:spPr>
            <a:xfrm>
              <a:off x="422" y="2971"/>
              <a:ext cx="1658"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去掉，代之以</a:t>
              </a:r>
              <a:endParaRPr lang="zh-CN" altLang="en-US" sz="3200" b="1" dirty="0">
                <a:latin typeface="Times New Roman" panose="02020603050405020304" pitchFamily="18" charset="0"/>
                <a:ea typeface="楷体_GB2312" pitchFamily="49" charset="-122"/>
              </a:endParaRPr>
            </a:p>
          </p:txBody>
        </p:sp>
        <p:graphicFrame>
          <p:nvGraphicFramePr>
            <p:cNvPr id="12294" name="Object 9"/>
            <p:cNvGraphicFramePr>
              <a:graphicFrameLocks noChangeAspect="1"/>
            </p:cNvGraphicFramePr>
            <p:nvPr/>
          </p:nvGraphicFramePr>
          <p:xfrm>
            <a:off x="1536" y="3408"/>
            <a:ext cx="1856" cy="640"/>
          </p:xfrm>
          <a:graphic>
            <a:graphicData uri="http://schemas.openxmlformats.org/presentationml/2006/ole">
              <mc:AlternateContent xmlns:mc="http://schemas.openxmlformats.org/markup-compatibility/2006">
                <mc:Choice xmlns:v="urn:schemas-microsoft-com:vml" Requires="v">
                  <p:oleObj spid="_x0000_s3" name="" r:id="rId3" imgW="3875405" imgH="1334135" progId="Equation.3">
                    <p:embed/>
                  </p:oleObj>
                </mc:Choice>
                <mc:Fallback>
                  <p:oleObj name="" r:id="rId3" imgW="3875405" imgH="1334135" progId="Equation.3">
                    <p:embed/>
                    <p:pic>
                      <p:nvPicPr>
                        <p:cNvPr id="0" name="Object 9"/>
                        <p:cNvPicPr/>
                        <p:nvPr/>
                      </p:nvPicPr>
                      <p:blipFill>
                        <a:blip r:embed="rId4">
                          <a:clrChange>
                            <a:clrFrom>
                              <a:srgbClr val="000000"/>
                            </a:clrFrom>
                            <a:clrTo>
                              <a:srgbClr val="402000"/>
                            </a:clrTo>
                          </a:clrChange>
                        </a:blip>
                        <a:stretch>
                          <a:fillRect/>
                        </a:stretch>
                      </p:blipFill>
                      <p:spPr>
                        <a:xfrm>
                          <a:off x="1536" y="3408"/>
                          <a:ext cx="1856" cy="640"/>
                        </a:xfrm>
                        <a:prstGeom prst="rect">
                          <a:avLst/>
                        </a:prstGeom>
                        <a:noFill/>
                        <a:ln w="38100">
                          <a:noFill/>
                          <a:miter/>
                        </a:ln>
                      </p:spPr>
                    </p:pic>
                  </p:oleObj>
                </mc:Fallback>
              </mc:AlternateContent>
            </a:graphicData>
          </a:graphic>
        </p:graphicFrame>
      </p:grpSp>
      <p:sp>
        <p:nvSpPr>
          <p:cNvPr id="1585162" name="Text Box 10"/>
          <p:cNvSpPr txBox="1"/>
          <p:nvPr/>
        </p:nvSpPr>
        <p:spPr>
          <a:xfrm>
            <a:off x="684530" y="614680"/>
            <a:ext cx="933450" cy="583565"/>
          </a:xfrm>
          <a:prstGeom prst="rect">
            <a:avLst/>
          </a:prstGeom>
          <a:solidFill>
            <a:srgbClr val="FF9900"/>
          </a:solidFill>
          <a:ln w="9525">
            <a:noFill/>
          </a:ln>
        </p:spPr>
        <p:txBody>
          <a:bodyPr wrap="square">
            <a:spAutoFit/>
          </a:bodyPr>
          <a:lstStyle/>
          <a:p>
            <a:pPr eaLnBrk="1" hangingPunct="1"/>
            <a:r>
              <a:rPr lang="zh-CN" altLang="en-US" sz="3200" b="1" dirty="0">
                <a:solidFill>
                  <a:schemeClr val="accent2"/>
                </a:solidFill>
                <a:latin typeface="Times New Roman" panose="02020603050405020304" pitchFamily="18" charset="0"/>
                <a:ea typeface="楷体_GB2312" pitchFamily="49" charset="-122"/>
              </a:rPr>
              <a:t>注</a:t>
            </a:r>
            <a:r>
              <a:rPr lang="en-US" altLang="zh-CN" sz="3200" b="1" dirty="0">
                <a:solidFill>
                  <a:schemeClr val="accent2"/>
                </a:solidFill>
                <a:latin typeface="Times New Roman" panose="02020603050405020304" pitchFamily="18" charset="0"/>
                <a:ea typeface="楷体_GB2312" pitchFamily="49" charset="-122"/>
              </a:rPr>
              <a:t>1</a:t>
            </a:r>
            <a:r>
              <a:rPr lang="zh-CN" altLang="en-US" sz="3200" b="1" dirty="0">
                <a:solidFill>
                  <a:schemeClr val="accent2"/>
                </a:solidFill>
                <a:latin typeface="Times New Roman" panose="02020603050405020304" pitchFamily="18" charset="0"/>
                <a:ea typeface="楷体_GB2312" pitchFamily="49" charset="-122"/>
              </a:rPr>
              <a:t>：</a:t>
            </a:r>
            <a:endParaRPr lang="zh-CN" altLang="en-US" sz="3200" b="1" dirty="0">
              <a:solidFill>
                <a:schemeClr val="accent2"/>
              </a:solidFill>
              <a:latin typeface="Times New Roman" panose="02020603050405020304" pitchFamily="18" charset="0"/>
              <a:ea typeface="楷体_GB2312" pitchFamily="49" charset="-122"/>
            </a:endParaRPr>
          </a:p>
        </p:txBody>
      </p:sp>
      <p:grpSp>
        <p:nvGrpSpPr>
          <p:cNvPr id="4" name="Group 11"/>
          <p:cNvGrpSpPr/>
          <p:nvPr/>
        </p:nvGrpSpPr>
        <p:grpSpPr>
          <a:xfrm>
            <a:off x="684530" y="587375"/>
            <a:ext cx="7818438" cy="1279525"/>
            <a:chOff x="422" y="348"/>
            <a:chExt cx="4925" cy="806"/>
          </a:xfrm>
        </p:grpSpPr>
        <p:graphicFrame>
          <p:nvGraphicFramePr>
            <p:cNvPr id="12292" name="Object 12"/>
            <p:cNvGraphicFramePr>
              <a:graphicFrameLocks noChangeAspect="1"/>
            </p:cNvGraphicFramePr>
            <p:nvPr/>
          </p:nvGraphicFramePr>
          <p:xfrm>
            <a:off x="1104" y="405"/>
            <a:ext cx="1720" cy="304"/>
          </p:xfrm>
          <a:graphic>
            <a:graphicData uri="http://schemas.openxmlformats.org/presentationml/2006/ole">
              <mc:AlternateContent xmlns:mc="http://schemas.openxmlformats.org/markup-compatibility/2006">
                <mc:Choice xmlns:v="urn:schemas-microsoft-com:vml" Requires="v">
                  <p:oleObj spid="_x0000_s5" name="" r:id="rId5" imgW="3599180" imgH="629285" progId="Equation.3">
                    <p:embed/>
                  </p:oleObj>
                </mc:Choice>
                <mc:Fallback>
                  <p:oleObj name="" r:id="rId5" imgW="3599180" imgH="629285" progId="Equation.3">
                    <p:embed/>
                    <p:pic>
                      <p:nvPicPr>
                        <p:cNvPr id="0" name="Object 12"/>
                        <p:cNvPicPr/>
                        <p:nvPr/>
                      </p:nvPicPr>
                      <p:blipFill>
                        <a:blip r:embed="rId6">
                          <a:clrChange>
                            <a:clrFrom>
                              <a:srgbClr val="000000"/>
                            </a:clrFrom>
                            <a:clrTo>
                              <a:srgbClr val="402000"/>
                            </a:clrTo>
                          </a:clrChange>
                        </a:blip>
                        <a:stretch>
                          <a:fillRect/>
                        </a:stretch>
                      </p:blipFill>
                      <p:spPr>
                        <a:xfrm>
                          <a:off x="1104" y="405"/>
                          <a:ext cx="1720" cy="304"/>
                        </a:xfrm>
                        <a:prstGeom prst="rect">
                          <a:avLst/>
                        </a:prstGeom>
                        <a:noFill/>
                        <a:ln w="38100">
                          <a:noFill/>
                          <a:miter/>
                        </a:ln>
                      </p:spPr>
                    </p:pic>
                  </p:oleObj>
                </mc:Fallback>
              </mc:AlternateContent>
            </a:graphicData>
          </a:graphic>
        </p:graphicFrame>
        <p:sp>
          <p:nvSpPr>
            <p:cNvPr id="12302" name="Text Box 13"/>
            <p:cNvSpPr txBox="1"/>
            <p:nvPr/>
          </p:nvSpPr>
          <p:spPr>
            <a:xfrm>
              <a:off x="2918" y="348"/>
              <a:ext cx="2429"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不一定有相同的数学</a:t>
              </a:r>
              <a:endParaRPr lang="zh-CN" altLang="en-US" sz="3200" b="1" dirty="0">
                <a:latin typeface="Times New Roman" panose="02020603050405020304" pitchFamily="18" charset="0"/>
                <a:ea typeface="楷体_GB2312" pitchFamily="49" charset="-122"/>
              </a:endParaRPr>
            </a:p>
          </p:txBody>
        </p:sp>
        <p:sp>
          <p:nvSpPr>
            <p:cNvPr id="12303" name="Text Box 14"/>
            <p:cNvSpPr txBox="1"/>
            <p:nvPr/>
          </p:nvSpPr>
          <p:spPr>
            <a:xfrm>
              <a:off x="422" y="789"/>
              <a:ext cx="2172"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期望与方差，可设</a:t>
              </a:r>
              <a:endParaRPr lang="zh-CN" altLang="en-US" sz="3200" b="1" dirty="0">
                <a:latin typeface="Times New Roman" panose="02020603050405020304" pitchFamily="18" charset="0"/>
                <a:ea typeface="楷体_GB2312" pitchFamily="49" charset="-122"/>
              </a:endParaRPr>
            </a:p>
          </p:txBody>
        </p:sp>
      </p:grpSp>
      <p:graphicFrame>
        <p:nvGraphicFramePr>
          <p:cNvPr id="1585167" name="Object 15"/>
          <p:cNvGraphicFramePr>
            <a:graphicFrameLocks noChangeAspect="1"/>
          </p:cNvGraphicFramePr>
          <p:nvPr/>
        </p:nvGraphicFramePr>
        <p:xfrm>
          <a:off x="1310005" y="2016125"/>
          <a:ext cx="6883400" cy="533400"/>
        </p:xfrm>
        <a:graphic>
          <a:graphicData uri="http://schemas.openxmlformats.org/presentationml/2006/ole">
            <mc:AlternateContent xmlns:mc="http://schemas.openxmlformats.org/markup-compatibility/2006">
              <mc:Choice xmlns:v="urn:schemas-microsoft-com:vml" Requires="v">
                <p:oleObj spid="_x0000_s6" name="" r:id="rId7" imgW="9085580" imgH="696595" progId="Equation.3">
                  <p:embed/>
                </p:oleObj>
              </mc:Choice>
              <mc:Fallback>
                <p:oleObj name="" r:id="rId7" imgW="9085580" imgH="696595" progId="Equation.3">
                  <p:embed/>
                  <p:pic>
                    <p:nvPicPr>
                      <p:cNvPr id="0" name="Object 15"/>
                      <p:cNvPicPr/>
                      <p:nvPr/>
                    </p:nvPicPr>
                    <p:blipFill>
                      <a:blip r:embed="rId8">
                        <a:clrChange>
                          <a:clrFrom>
                            <a:srgbClr val="000000"/>
                          </a:clrFrom>
                          <a:clrTo>
                            <a:srgbClr val="402000"/>
                          </a:clrTo>
                        </a:clrChange>
                      </a:blip>
                      <a:stretch>
                        <a:fillRect/>
                      </a:stretch>
                    </p:blipFill>
                    <p:spPr>
                      <a:xfrm>
                        <a:off x="1310005" y="2016125"/>
                        <a:ext cx="6883400" cy="533400"/>
                      </a:xfrm>
                      <a:prstGeom prst="rect">
                        <a:avLst/>
                      </a:prstGeom>
                      <a:noFill/>
                      <a:ln w="38100">
                        <a:noFill/>
                        <a:miter/>
                      </a:ln>
                    </p:spPr>
                  </p:pic>
                </p:oleObj>
              </mc:Fallback>
            </mc:AlternateContent>
          </a:graphicData>
        </a:graphic>
      </p:graphicFrame>
      <p:grpSp>
        <p:nvGrpSpPr>
          <p:cNvPr id="7" name="Group 16"/>
          <p:cNvGrpSpPr/>
          <p:nvPr/>
        </p:nvGrpSpPr>
        <p:grpSpPr>
          <a:xfrm>
            <a:off x="684530" y="2636838"/>
            <a:ext cx="6175375" cy="1041400"/>
            <a:chOff x="422" y="1639"/>
            <a:chExt cx="3890" cy="656"/>
          </a:xfrm>
        </p:grpSpPr>
        <p:sp>
          <p:nvSpPr>
            <p:cNvPr id="12301" name="Text Box 17"/>
            <p:cNvSpPr txBox="1"/>
            <p:nvPr/>
          </p:nvSpPr>
          <p:spPr>
            <a:xfrm>
              <a:off x="422" y="1796"/>
              <a:ext cx="372"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有</a:t>
              </a:r>
              <a:endParaRPr lang="zh-CN" altLang="en-US" sz="3200" b="1" dirty="0">
                <a:latin typeface="Times New Roman" panose="02020603050405020304" pitchFamily="18" charset="0"/>
                <a:ea typeface="楷体_GB2312" pitchFamily="49" charset="-122"/>
              </a:endParaRPr>
            </a:p>
          </p:txBody>
        </p:sp>
        <p:graphicFrame>
          <p:nvGraphicFramePr>
            <p:cNvPr id="12291" name="Object 18"/>
            <p:cNvGraphicFramePr>
              <a:graphicFrameLocks noChangeAspect="1"/>
            </p:cNvGraphicFramePr>
            <p:nvPr/>
          </p:nvGraphicFramePr>
          <p:xfrm>
            <a:off x="976" y="1639"/>
            <a:ext cx="3336" cy="656"/>
          </p:xfrm>
          <a:graphic>
            <a:graphicData uri="http://schemas.openxmlformats.org/presentationml/2006/ole">
              <mc:AlternateContent xmlns:mc="http://schemas.openxmlformats.org/markup-compatibility/2006">
                <mc:Choice xmlns:v="urn:schemas-microsoft-com:vml" Requires="v">
                  <p:oleObj spid="_x0000_s8" name="" r:id="rId9" imgW="6988175" imgH="1358900" progId="Equation.3">
                    <p:embed/>
                  </p:oleObj>
                </mc:Choice>
                <mc:Fallback>
                  <p:oleObj name="" r:id="rId9" imgW="6988175" imgH="1358900" progId="Equation.3">
                    <p:embed/>
                    <p:pic>
                      <p:nvPicPr>
                        <p:cNvPr id="0" name="Object 18"/>
                        <p:cNvPicPr/>
                        <p:nvPr/>
                      </p:nvPicPr>
                      <p:blipFill>
                        <a:blip r:embed="rId10">
                          <a:clrChange>
                            <a:clrFrom>
                              <a:srgbClr val="000000"/>
                            </a:clrFrom>
                            <a:clrTo>
                              <a:srgbClr val="402000"/>
                            </a:clrTo>
                          </a:clrChange>
                        </a:blip>
                        <a:stretch>
                          <a:fillRect/>
                        </a:stretch>
                      </p:blipFill>
                      <p:spPr>
                        <a:xfrm>
                          <a:off x="976" y="1639"/>
                          <a:ext cx="3336" cy="656"/>
                        </a:xfrm>
                        <a:prstGeom prst="rect">
                          <a:avLst/>
                        </a:prstGeom>
                        <a:noFill/>
                        <a:ln w="38100">
                          <a:noFill/>
                          <a:miter/>
                        </a:ln>
                      </p:spPr>
                    </p:pic>
                  </p:oleObj>
                </mc:Fallback>
              </mc:AlternateContent>
            </a:graphicData>
          </a:graphic>
        </p:graphicFrame>
      </p:grpSp>
      <p:sp>
        <p:nvSpPr>
          <p:cNvPr id="1585171" name="Rectangle 19"/>
          <p:cNvSpPr/>
          <p:nvPr/>
        </p:nvSpPr>
        <p:spPr>
          <a:xfrm>
            <a:off x="5369243" y="2016125"/>
            <a:ext cx="838200" cy="609600"/>
          </a:xfrm>
          <a:prstGeom prst="rect">
            <a:avLst/>
          </a:prstGeom>
          <a:noFill/>
          <a:ln w="9525" cap="flat" cmpd="sng">
            <a:solidFill>
              <a:srgbClr val="99FF33"/>
            </a:solidFill>
            <a:prstDash val="solid"/>
            <a:miter/>
            <a:headEnd type="none" w="med" len="med"/>
            <a:tailEnd type="none" w="med" len="med"/>
          </a:ln>
        </p:spPr>
        <p:txBody>
          <a:bodyPr wrap="none" anchor="ctr" anchorCtr="0"/>
          <a:lstStyle/>
          <a:p>
            <a:pPr eaLnBrk="1" hangingPunct="1"/>
            <a:endParaRPr lang="zh-CN" altLang="en-US" dirty="0">
              <a:latin typeface="Times New Roman" panose="02020603050405020304"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85162"/>
                                        </p:tgtEl>
                                        <p:attrNameLst>
                                          <p:attrName>style.visibility</p:attrName>
                                        </p:attrNameLst>
                                      </p:cBhvr>
                                      <p:to>
                                        <p:strVal val="visible"/>
                                      </p:to>
                                    </p:set>
                                    <p:animEffect transition="in" filter="wipe(up)">
                                      <p:cBhvr>
                                        <p:cTn id="7" dur="500"/>
                                        <p:tgtEl>
                                          <p:spTgt spid="1585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85167"/>
                                        </p:tgtEl>
                                        <p:attrNameLst>
                                          <p:attrName>style.visibility</p:attrName>
                                        </p:attrNameLst>
                                      </p:cBhvr>
                                      <p:to>
                                        <p:strVal val="visible"/>
                                      </p:to>
                                    </p:set>
                                    <p:animEffect transition="in" filter="wipe(up)">
                                      <p:cBhvr>
                                        <p:cTn id="12" dur="500"/>
                                        <p:tgtEl>
                                          <p:spTgt spid="15851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85171"/>
                                        </p:tgtEl>
                                        <p:attrNameLst>
                                          <p:attrName>style.visibility</p:attrName>
                                        </p:attrNameLst>
                                      </p:cBhvr>
                                      <p:to>
                                        <p:strVal val="visible"/>
                                      </p:to>
                                    </p:set>
                                    <p:animEffect transition="in" filter="wipe(up)">
                                      <p:cBhvr>
                                        <p:cTn id="17" dur="500"/>
                                        <p:tgtEl>
                                          <p:spTgt spid="15851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85156"/>
                                        </p:tgtEl>
                                        <p:attrNameLst>
                                          <p:attrName>style.visibility</p:attrName>
                                        </p:attrNameLst>
                                      </p:cBhvr>
                                      <p:to>
                                        <p:strVal val="visible"/>
                                      </p:to>
                                    </p:set>
                                    <p:animEffect transition="in" filter="wipe(up)">
                                      <p:cBhvr>
                                        <p:cTn id="27" dur="500"/>
                                        <p:tgtEl>
                                          <p:spTgt spid="15851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5156" grpId="0" bldLvl="0" animBg="1"/>
      <p:bldP spid="1585162" grpId="0" bldLvl="0" animBg="1"/>
      <p:bldP spid="158517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3" name="Text Box 5"/>
          <p:cNvSpPr txBox="1"/>
          <p:nvPr/>
        </p:nvSpPr>
        <p:spPr>
          <a:xfrm>
            <a:off x="343853" y="981075"/>
            <a:ext cx="1008062" cy="519113"/>
          </a:xfrm>
          <a:prstGeom prst="rect">
            <a:avLst/>
          </a:prstGeom>
          <a:noFill/>
          <a:ln w="9525">
            <a:noFill/>
          </a:ln>
        </p:spPr>
        <p:txBody>
          <a:bodyPr>
            <a:spAutoFit/>
          </a:bodyPr>
          <a:lstStyle/>
          <a:p>
            <a:pPr algn="ctr"/>
            <a:r>
              <a:rPr lang="zh-CN" altLang="en-US" b="1" dirty="0">
                <a:solidFill>
                  <a:srgbClr val="3366CC"/>
                </a:solidFill>
                <a:latin typeface="Times New Roman" panose="02020603050405020304" pitchFamily="18" charset="0"/>
                <a:ea typeface="宋体" panose="02010600030101010101" pitchFamily="2" charset="-122"/>
              </a:rPr>
              <a:t>例</a:t>
            </a:r>
            <a:endParaRPr lang="en-US" altLang="zh-CN" b="1" dirty="0">
              <a:solidFill>
                <a:srgbClr val="3366CC"/>
              </a:solidFill>
              <a:latin typeface="Times New Roman" panose="02020603050405020304" pitchFamily="18" charset="0"/>
              <a:ea typeface="宋体" panose="02010600030101010101" pitchFamily="2" charset="-122"/>
            </a:endParaRPr>
          </a:p>
        </p:txBody>
      </p:sp>
      <p:graphicFrame>
        <p:nvGraphicFramePr>
          <p:cNvPr id="13314" name="Object 6"/>
          <p:cNvGraphicFramePr>
            <a:graphicFrameLocks noChangeAspect="1"/>
          </p:cNvGraphicFramePr>
          <p:nvPr/>
        </p:nvGraphicFramePr>
        <p:xfrm>
          <a:off x="426403" y="1000125"/>
          <a:ext cx="7677150" cy="1657350"/>
        </p:xfrm>
        <a:graphic>
          <a:graphicData uri="http://schemas.openxmlformats.org/presentationml/2006/ole">
            <mc:AlternateContent xmlns:mc="http://schemas.openxmlformats.org/markup-compatibility/2006">
              <mc:Choice xmlns:v="urn:schemas-microsoft-com:vml" Requires="v">
                <p:oleObj spid="_x0000_s0" name="" r:id="rId1" imgW="3670300" imgH="812800" progId="Equation.DSMT4">
                  <p:embed/>
                </p:oleObj>
              </mc:Choice>
              <mc:Fallback>
                <p:oleObj name="" r:id="rId1" imgW="3670300" imgH="812800" progId="Equation.DSMT4">
                  <p:embed/>
                  <p:pic>
                    <p:nvPicPr>
                      <p:cNvPr id="0" name="Object 6"/>
                      <p:cNvPicPr/>
                      <p:nvPr/>
                    </p:nvPicPr>
                    <p:blipFill>
                      <a:blip r:embed="rId2"/>
                      <a:stretch>
                        <a:fillRect/>
                      </a:stretch>
                    </p:blipFill>
                    <p:spPr>
                      <a:xfrm>
                        <a:off x="426403" y="1000125"/>
                        <a:ext cx="7677150" cy="1657350"/>
                      </a:xfrm>
                      <a:prstGeom prst="rect">
                        <a:avLst/>
                      </a:prstGeom>
                      <a:solidFill>
                        <a:srgbClr val="CC99FF"/>
                      </a:solidFill>
                      <a:ln w="38100">
                        <a:noFill/>
                        <a:miter/>
                      </a:ln>
                    </p:spPr>
                  </p:pic>
                </p:oleObj>
              </mc:Fallback>
            </mc:AlternateContent>
          </a:graphicData>
        </a:graphic>
      </p:graphicFrame>
      <p:graphicFrame>
        <p:nvGraphicFramePr>
          <p:cNvPr id="53255" name="Object 7"/>
          <p:cNvGraphicFramePr>
            <a:graphicFrameLocks noChangeAspect="1"/>
          </p:cNvGraphicFramePr>
          <p:nvPr/>
        </p:nvGraphicFramePr>
        <p:xfrm>
          <a:off x="426403" y="2714625"/>
          <a:ext cx="7315200" cy="887413"/>
        </p:xfrm>
        <a:graphic>
          <a:graphicData uri="http://schemas.openxmlformats.org/presentationml/2006/ole">
            <mc:AlternateContent xmlns:mc="http://schemas.openxmlformats.org/markup-compatibility/2006">
              <mc:Choice xmlns:v="urn:schemas-microsoft-com:vml" Requires="v">
                <p:oleObj spid="_x0000_s2" name="" r:id="rId3" imgW="3162300" imgH="393700" progId="Equation.DSMT4">
                  <p:embed/>
                </p:oleObj>
              </mc:Choice>
              <mc:Fallback>
                <p:oleObj name="" r:id="rId3" imgW="3162300" imgH="393700" progId="Equation.DSMT4">
                  <p:embed/>
                  <p:pic>
                    <p:nvPicPr>
                      <p:cNvPr id="0" name="Object 7"/>
                      <p:cNvPicPr/>
                      <p:nvPr/>
                    </p:nvPicPr>
                    <p:blipFill>
                      <a:blip r:embed="rId4"/>
                      <a:stretch>
                        <a:fillRect/>
                      </a:stretch>
                    </p:blipFill>
                    <p:spPr>
                      <a:xfrm>
                        <a:off x="426403" y="2714625"/>
                        <a:ext cx="7315200" cy="887413"/>
                      </a:xfrm>
                      <a:prstGeom prst="rect">
                        <a:avLst/>
                      </a:prstGeom>
                      <a:noFill/>
                      <a:ln w="38100">
                        <a:noFill/>
                        <a:miter/>
                      </a:ln>
                    </p:spPr>
                  </p:pic>
                </p:oleObj>
              </mc:Fallback>
            </mc:AlternateContent>
          </a:graphicData>
        </a:graphic>
      </p:graphicFrame>
      <p:graphicFrame>
        <p:nvGraphicFramePr>
          <p:cNvPr id="53256" name="Object 8"/>
          <p:cNvGraphicFramePr>
            <a:graphicFrameLocks noChangeAspect="1"/>
          </p:cNvGraphicFramePr>
          <p:nvPr/>
        </p:nvGraphicFramePr>
        <p:xfrm>
          <a:off x="5131753" y="4710113"/>
          <a:ext cx="3509962" cy="606425"/>
        </p:xfrm>
        <a:graphic>
          <a:graphicData uri="http://schemas.openxmlformats.org/presentationml/2006/ole">
            <mc:AlternateContent xmlns:mc="http://schemas.openxmlformats.org/markup-compatibility/2006">
              <mc:Choice xmlns:v="urn:schemas-microsoft-com:vml" Requires="v">
                <p:oleObj spid="_x0000_s3" name="" r:id="rId5" imgW="1574800" imgH="279400" progId="Equation.DSMT4">
                  <p:embed/>
                </p:oleObj>
              </mc:Choice>
              <mc:Fallback>
                <p:oleObj name="" r:id="rId5" imgW="1574800" imgH="279400" progId="Equation.DSMT4">
                  <p:embed/>
                  <p:pic>
                    <p:nvPicPr>
                      <p:cNvPr id="0" name="Object 8"/>
                      <p:cNvPicPr/>
                      <p:nvPr/>
                    </p:nvPicPr>
                    <p:blipFill>
                      <a:blip r:embed="rId6"/>
                      <a:stretch>
                        <a:fillRect/>
                      </a:stretch>
                    </p:blipFill>
                    <p:spPr>
                      <a:xfrm>
                        <a:off x="5131753" y="4710113"/>
                        <a:ext cx="3509962" cy="606425"/>
                      </a:xfrm>
                      <a:prstGeom prst="rect">
                        <a:avLst/>
                      </a:prstGeom>
                      <a:noFill/>
                      <a:ln w="38100">
                        <a:noFill/>
                        <a:miter/>
                      </a:ln>
                    </p:spPr>
                  </p:pic>
                </p:oleObj>
              </mc:Fallback>
            </mc:AlternateContent>
          </a:graphicData>
        </a:graphic>
      </p:graphicFrame>
      <p:graphicFrame>
        <p:nvGraphicFramePr>
          <p:cNvPr id="53257" name="Object 9"/>
          <p:cNvGraphicFramePr>
            <a:graphicFrameLocks noChangeAspect="1"/>
          </p:cNvGraphicFramePr>
          <p:nvPr/>
        </p:nvGraphicFramePr>
        <p:xfrm>
          <a:off x="788353" y="3795713"/>
          <a:ext cx="2438400" cy="544512"/>
        </p:xfrm>
        <a:graphic>
          <a:graphicData uri="http://schemas.openxmlformats.org/presentationml/2006/ole">
            <mc:AlternateContent xmlns:mc="http://schemas.openxmlformats.org/markup-compatibility/2006">
              <mc:Choice xmlns:v="urn:schemas-microsoft-com:vml" Requires="v">
                <p:oleObj spid="_x0000_s4" name="" r:id="rId7" imgW="1054100" imgH="241300" progId="Equation.DSMT4">
                  <p:embed/>
                </p:oleObj>
              </mc:Choice>
              <mc:Fallback>
                <p:oleObj name="" r:id="rId7" imgW="1054100" imgH="241300" progId="Equation.DSMT4">
                  <p:embed/>
                  <p:pic>
                    <p:nvPicPr>
                      <p:cNvPr id="0" name="Object 9"/>
                      <p:cNvPicPr/>
                      <p:nvPr/>
                    </p:nvPicPr>
                    <p:blipFill>
                      <a:blip r:embed="rId8"/>
                      <a:stretch>
                        <a:fillRect/>
                      </a:stretch>
                    </p:blipFill>
                    <p:spPr>
                      <a:xfrm>
                        <a:off x="788353" y="3795713"/>
                        <a:ext cx="2438400" cy="544512"/>
                      </a:xfrm>
                      <a:prstGeom prst="rect">
                        <a:avLst/>
                      </a:prstGeom>
                      <a:noFill/>
                      <a:ln w="38100">
                        <a:noFill/>
                        <a:miter/>
                      </a:ln>
                    </p:spPr>
                  </p:pic>
                </p:oleObj>
              </mc:Fallback>
            </mc:AlternateContent>
          </a:graphicData>
        </a:graphic>
      </p:graphicFrame>
      <p:graphicFrame>
        <p:nvGraphicFramePr>
          <p:cNvPr id="53258" name="Object 10"/>
          <p:cNvGraphicFramePr>
            <a:graphicFrameLocks noChangeAspect="1"/>
          </p:cNvGraphicFramePr>
          <p:nvPr/>
        </p:nvGraphicFramePr>
        <p:xfrm>
          <a:off x="3226753" y="3643313"/>
          <a:ext cx="4524375" cy="887412"/>
        </p:xfrm>
        <a:graphic>
          <a:graphicData uri="http://schemas.openxmlformats.org/presentationml/2006/ole">
            <mc:AlternateContent xmlns:mc="http://schemas.openxmlformats.org/markup-compatibility/2006">
              <mc:Choice xmlns:v="urn:schemas-microsoft-com:vml" Requires="v">
                <p:oleObj spid="_x0000_s5" name="" r:id="rId9" imgW="1955800" imgH="393700" progId="Equation.DSMT4">
                  <p:embed/>
                </p:oleObj>
              </mc:Choice>
              <mc:Fallback>
                <p:oleObj name="" r:id="rId9" imgW="1955800" imgH="393700" progId="Equation.DSMT4">
                  <p:embed/>
                  <p:pic>
                    <p:nvPicPr>
                      <p:cNvPr id="0" name="Object 10"/>
                      <p:cNvPicPr/>
                      <p:nvPr/>
                    </p:nvPicPr>
                    <p:blipFill>
                      <a:blip r:embed="rId10"/>
                      <a:stretch>
                        <a:fillRect/>
                      </a:stretch>
                    </p:blipFill>
                    <p:spPr>
                      <a:xfrm>
                        <a:off x="3226753" y="3643313"/>
                        <a:ext cx="4524375" cy="887412"/>
                      </a:xfrm>
                      <a:prstGeom prst="rect">
                        <a:avLst/>
                      </a:prstGeom>
                      <a:noFill/>
                      <a:ln w="38100">
                        <a:noFill/>
                        <a:miter/>
                      </a:ln>
                    </p:spPr>
                  </p:pic>
                </p:oleObj>
              </mc:Fallback>
            </mc:AlternateContent>
          </a:graphicData>
        </a:graphic>
      </p:graphicFrame>
      <p:graphicFrame>
        <p:nvGraphicFramePr>
          <p:cNvPr id="53259" name="Object 11"/>
          <p:cNvGraphicFramePr>
            <a:graphicFrameLocks noChangeAspect="1"/>
          </p:cNvGraphicFramePr>
          <p:nvPr/>
        </p:nvGraphicFramePr>
        <p:xfrm>
          <a:off x="712153" y="4710113"/>
          <a:ext cx="4376737" cy="515937"/>
        </p:xfrm>
        <a:graphic>
          <a:graphicData uri="http://schemas.openxmlformats.org/presentationml/2006/ole">
            <mc:AlternateContent xmlns:mc="http://schemas.openxmlformats.org/markup-compatibility/2006">
              <mc:Choice xmlns:v="urn:schemas-microsoft-com:vml" Requires="v">
                <p:oleObj spid="_x0000_s6" name="" r:id="rId11" imgW="1892300" imgH="228600" progId="Equation.DSMT4">
                  <p:embed/>
                </p:oleObj>
              </mc:Choice>
              <mc:Fallback>
                <p:oleObj name="" r:id="rId11" imgW="1892300" imgH="228600" progId="Equation.DSMT4">
                  <p:embed/>
                  <p:pic>
                    <p:nvPicPr>
                      <p:cNvPr id="0" name="Object 11"/>
                      <p:cNvPicPr/>
                      <p:nvPr/>
                    </p:nvPicPr>
                    <p:blipFill>
                      <a:blip r:embed="rId12"/>
                      <a:stretch>
                        <a:fillRect/>
                      </a:stretch>
                    </p:blipFill>
                    <p:spPr>
                      <a:xfrm>
                        <a:off x="712153" y="4710113"/>
                        <a:ext cx="4376737" cy="515937"/>
                      </a:xfrm>
                      <a:prstGeom prst="rect">
                        <a:avLst/>
                      </a:prstGeom>
                      <a:noFill/>
                      <a:ln w="38100">
                        <a:noFill/>
                        <a:miter/>
                      </a:ln>
                    </p:spPr>
                  </p:pic>
                </p:oleObj>
              </mc:Fallback>
            </mc:AlternateContent>
          </a:graphicData>
        </a:graphic>
      </p:graphicFrame>
      <p:graphicFrame>
        <p:nvGraphicFramePr>
          <p:cNvPr id="53260" name="Object 12"/>
          <p:cNvGraphicFramePr>
            <a:graphicFrameLocks noChangeAspect="1"/>
          </p:cNvGraphicFramePr>
          <p:nvPr/>
        </p:nvGraphicFramePr>
        <p:xfrm>
          <a:off x="788353" y="5548313"/>
          <a:ext cx="3260725" cy="544512"/>
        </p:xfrm>
        <a:graphic>
          <a:graphicData uri="http://schemas.openxmlformats.org/presentationml/2006/ole">
            <mc:AlternateContent xmlns:mc="http://schemas.openxmlformats.org/markup-compatibility/2006">
              <mc:Choice xmlns:v="urn:schemas-microsoft-com:vml" Requires="v">
                <p:oleObj spid="_x0000_s7" name="" r:id="rId13" imgW="1409065" imgH="241300" progId="Equation.DSMT4">
                  <p:embed/>
                </p:oleObj>
              </mc:Choice>
              <mc:Fallback>
                <p:oleObj name="" r:id="rId13" imgW="1409065" imgH="241300" progId="Equation.DSMT4">
                  <p:embed/>
                  <p:pic>
                    <p:nvPicPr>
                      <p:cNvPr id="0" name="Object 12"/>
                      <p:cNvPicPr/>
                      <p:nvPr/>
                    </p:nvPicPr>
                    <p:blipFill>
                      <a:blip r:embed="rId14"/>
                      <a:stretch>
                        <a:fillRect/>
                      </a:stretch>
                    </p:blipFill>
                    <p:spPr>
                      <a:xfrm>
                        <a:off x="788353" y="5548313"/>
                        <a:ext cx="3260725" cy="544512"/>
                      </a:xfrm>
                      <a:prstGeom prst="rect">
                        <a:avLst/>
                      </a:prstGeom>
                      <a:noFill/>
                      <a:ln w="38100">
                        <a:noFill/>
                        <a:miter/>
                      </a:ln>
                    </p:spPr>
                  </p:pic>
                </p:oleObj>
              </mc:Fallback>
            </mc:AlternateContent>
          </a:graphicData>
        </a:graphic>
      </p:graphicFrame>
      <p:graphicFrame>
        <p:nvGraphicFramePr>
          <p:cNvPr id="53261" name="Object 13"/>
          <p:cNvGraphicFramePr>
            <a:graphicFrameLocks noChangeAspect="1"/>
          </p:cNvGraphicFramePr>
          <p:nvPr/>
        </p:nvGraphicFramePr>
        <p:xfrm>
          <a:off x="4750753" y="5395913"/>
          <a:ext cx="3395662" cy="938212"/>
        </p:xfrm>
        <a:graphic>
          <a:graphicData uri="http://schemas.openxmlformats.org/presentationml/2006/ole">
            <mc:AlternateContent xmlns:mc="http://schemas.openxmlformats.org/markup-compatibility/2006">
              <mc:Choice xmlns:v="urn:schemas-microsoft-com:vml" Requires="v">
                <p:oleObj spid="_x0000_s8" name="" r:id="rId15" imgW="1524000" imgH="431800" progId="Equation.DSMT4">
                  <p:embed/>
                </p:oleObj>
              </mc:Choice>
              <mc:Fallback>
                <p:oleObj name="" r:id="rId15" imgW="1524000" imgH="431800" progId="Equation.DSMT4">
                  <p:embed/>
                  <p:pic>
                    <p:nvPicPr>
                      <p:cNvPr id="0" name="Object 13"/>
                      <p:cNvPicPr/>
                      <p:nvPr/>
                    </p:nvPicPr>
                    <p:blipFill>
                      <a:blip r:embed="rId16"/>
                      <a:stretch>
                        <a:fillRect/>
                      </a:stretch>
                    </p:blipFill>
                    <p:spPr>
                      <a:xfrm>
                        <a:off x="4750753" y="5395913"/>
                        <a:ext cx="3395662" cy="938212"/>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9253"/>
                                        </p:tgtEl>
                                        <p:attrNameLst>
                                          <p:attrName>style.visibility</p:attrName>
                                        </p:attrNameLst>
                                      </p:cBhvr>
                                      <p:to>
                                        <p:strVal val="visible"/>
                                      </p:to>
                                    </p:set>
                                    <p:animEffect transition="in" filter="wipe(left)">
                                      <p:cBhvr>
                                        <p:cTn id="7" dur="500"/>
                                        <p:tgtEl>
                                          <p:spTgt spid="15892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5"/>
                                        </p:tgtEl>
                                        <p:attrNameLst>
                                          <p:attrName>style.visibility</p:attrName>
                                        </p:attrNameLst>
                                      </p:cBhvr>
                                      <p:to>
                                        <p:strVal val="visible"/>
                                      </p:to>
                                    </p:set>
                                    <p:animEffect transition="in" filter="wipe(left)">
                                      <p:cBhvr>
                                        <p:cTn id="12" dur="500"/>
                                        <p:tgtEl>
                                          <p:spTgt spid="532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257"/>
                                        </p:tgtEl>
                                        <p:attrNameLst>
                                          <p:attrName>style.visibility</p:attrName>
                                        </p:attrNameLst>
                                      </p:cBhvr>
                                      <p:to>
                                        <p:strVal val="visible"/>
                                      </p:to>
                                    </p:set>
                                    <p:animEffect transition="in" filter="wipe(left)">
                                      <p:cBhvr>
                                        <p:cTn id="17" dur="500"/>
                                        <p:tgtEl>
                                          <p:spTgt spid="532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258"/>
                                        </p:tgtEl>
                                        <p:attrNameLst>
                                          <p:attrName>style.visibility</p:attrName>
                                        </p:attrNameLst>
                                      </p:cBhvr>
                                      <p:to>
                                        <p:strVal val="visible"/>
                                      </p:to>
                                    </p:set>
                                    <p:animEffect transition="in" filter="wipe(left)">
                                      <p:cBhvr>
                                        <p:cTn id="22" dur="500"/>
                                        <p:tgtEl>
                                          <p:spTgt spid="532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3259"/>
                                        </p:tgtEl>
                                        <p:attrNameLst>
                                          <p:attrName>style.visibility</p:attrName>
                                        </p:attrNameLst>
                                      </p:cBhvr>
                                      <p:to>
                                        <p:strVal val="visible"/>
                                      </p:to>
                                    </p:set>
                                    <p:animEffect transition="in" filter="wipe(left)">
                                      <p:cBhvr>
                                        <p:cTn id="27" dur="500"/>
                                        <p:tgtEl>
                                          <p:spTgt spid="532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ipe(left)">
                                      <p:cBhvr>
                                        <p:cTn id="32" dur="5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260"/>
                                        </p:tgtEl>
                                        <p:attrNameLst>
                                          <p:attrName>style.visibility</p:attrName>
                                        </p:attrNameLst>
                                      </p:cBhvr>
                                      <p:to>
                                        <p:strVal val="visible"/>
                                      </p:to>
                                    </p:set>
                                    <p:animEffect transition="in" filter="wipe(left)">
                                      <p:cBhvr>
                                        <p:cTn id="37" dur="500"/>
                                        <p:tgtEl>
                                          <p:spTgt spid="532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3261"/>
                                        </p:tgtEl>
                                        <p:attrNameLst>
                                          <p:attrName>style.visibility</p:attrName>
                                        </p:attrNameLst>
                                      </p:cBhvr>
                                      <p:to>
                                        <p:strVal val="visible"/>
                                      </p:to>
                                    </p:set>
                                    <p:animEffect transition="in" filter="wipe(left)">
                                      <p:cBhvr>
                                        <p:cTn id="42" dur="500"/>
                                        <p:tgtEl>
                                          <p:spTgt spid="53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4"/>
          <p:cNvGraphicFramePr>
            <a:graphicFrameLocks noChangeAspect="1"/>
          </p:cNvGraphicFramePr>
          <p:nvPr/>
        </p:nvGraphicFramePr>
        <p:xfrm>
          <a:off x="4911725" y="3641725"/>
          <a:ext cx="112713" cy="214313"/>
        </p:xfrm>
        <a:graphic>
          <a:graphicData uri="http://schemas.openxmlformats.org/presentationml/2006/ole">
            <mc:AlternateContent xmlns:mc="http://schemas.openxmlformats.org/markup-compatibility/2006">
              <mc:Choice xmlns:v="urn:schemas-microsoft-com:vml" Requires="v">
                <p:oleObj spid="_x0000_s0" name="" r:id="rId1" imgW="114300" imgH="215900" progId="Equation.3">
                  <p:embed/>
                </p:oleObj>
              </mc:Choice>
              <mc:Fallback>
                <p:oleObj name="" r:id="rId1" imgW="114300" imgH="215900" progId="Equation.3">
                  <p:embed/>
                  <p:pic>
                    <p:nvPicPr>
                      <p:cNvPr id="0" name="Object 4"/>
                      <p:cNvPicPr/>
                      <p:nvPr/>
                    </p:nvPicPr>
                    <p:blipFill>
                      <a:blip r:embed="rId2"/>
                      <a:stretch>
                        <a:fillRect/>
                      </a:stretch>
                    </p:blipFill>
                    <p:spPr>
                      <a:xfrm>
                        <a:off x="4911725" y="3641725"/>
                        <a:ext cx="112713" cy="214313"/>
                      </a:xfrm>
                      <a:prstGeom prst="rect">
                        <a:avLst/>
                      </a:prstGeom>
                      <a:noFill/>
                      <a:ln w="38100">
                        <a:noFill/>
                        <a:miter/>
                      </a:ln>
                    </p:spPr>
                  </p:pic>
                </p:oleObj>
              </mc:Fallback>
            </mc:AlternateContent>
          </a:graphicData>
        </a:graphic>
      </p:graphicFrame>
      <p:graphicFrame>
        <p:nvGraphicFramePr>
          <p:cNvPr id="14339" name="Object 5"/>
          <p:cNvGraphicFramePr>
            <a:graphicFrameLocks noChangeAspect="1"/>
          </p:cNvGraphicFramePr>
          <p:nvPr/>
        </p:nvGraphicFramePr>
        <p:xfrm>
          <a:off x="4911725" y="3641725"/>
          <a:ext cx="112713" cy="214313"/>
        </p:xfrm>
        <a:graphic>
          <a:graphicData uri="http://schemas.openxmlformats.org/presentationml/2006/ole">
            <mc:AlternateContent xmlns:mc="http://schemas.openxmlformats.org/markup-compatibility/2006">
              <mc:Choice xmlns:v="urn:schemas-microsoft-com:vml" Requires="v">
                <p:oleObj spid="_x0000_s2" name="" r:id="rId3" imgW="114300" imgH="215900" progId="Equation.3">
                  <p:embed/>
                </p:oleObj>
              </mc:Choice>
              <mc:Fallback>
                <p:oleObj name="" r:id="rId3" imgW="114300" imgH="215900" progId="Equation.3">
                  <p:embed/>
                  <p:pic>
                    <p:nvPicPr>
                      <p:cNvPr id="0" name="Object 5"/>
                      <p:cNvPicPr/>
                      <p:nvPr/>
                    </p:nvPicPr>
                    <p:blipFill>
                      <a:blip r:embed="rId2"/>
                      <a:stretch>
                        <a:fillRect/>
                      </a:stretch>
                    </p:blipFill>
                    <p:spPr>
                      <a:xfrm>
                        <a:off x="4911725" y="3641725"/>
                        <a:ext cx="112713" cy="214313"/>
                      </a:xfrm>
                      <a:prstGeom prst="rect">
                        <a:avLst/>
                      </a:prstGeom>
                      <a:noFill/>
                      <a:ln w="38100">
                        <a:noFill/>
                        <a:miter/>
                      </a:ln>
                    </p:spPr>
                  </p:pic>
                </p:oleObj>
              </mc:Fallback>
            </mc:AlternateContent>
          </a:graphicData>
        </a:graphic>
      </p:graphicFrame>
      <p:sp>
        <p:nvSpPr>
          <p:cNvPr id="14341" name="Rectangle 6"/>
          <p:cNvSpPr/>
          <p:nvPr/>
        </p:nvSpPr>
        <p:spPr>
          <a:xfrm>
            <a:off x="930275" y="377825"/>
            <a:ext cx="7856538" cy="1563688"/>
          </a:xfrm>
          <a:prstGeom prst="rect">
            <a:avLst/>
          </a:prstGeom>
          <a:noFill/>
          <a:ln w="9525">
            <a:noFill/>
          </a:ln>
        </p:spPr>
        <p:txBody>
          <a:bodyPr anchor="ctr" anchorCtr="0">
            <a:spAutoFit/>
          </a:bodyPr>
          <a:lstStyle/>
          <a:p>
            <a:pPr eaLnBrk="1" hangingPunct="1">
              <a:lnSpc>
                <a:spcPct val="115000"/>
              </a:lnSpc>
            </a:pPr>
            <a:r>
              <a:rPr lang="zh-CN" altLang="en-US" b="1" dirty="0">
                <a:solidFill>
                  <a:schemeClr val="accent2"/>
                </a:solidFill>
                <a:latin typeface="Times New Roman" panose="02020603050405020304" pitchFamily="18" charset="0"/>
                <a:ea typeface="宋体" panose="02010600030101010101" pitchFamily="2" charset="-122"/>
              </a:rPr>
              <a:t>切比雪夫大数定律中的条件可以弱化</a:t>
            </a:r>
            <a:r>
              <a:rPr lang="en-US" altLang="zh-CN" b="1" dirty="0">
                <a:solidFill>
                  <a:schemeClr val="accent2"/>
                </a:solidFill>
                <a:latin typeface="Times New Roman" panose="02020603050405020304" pitchFamily="18" charset="0"/>
                <a:ea typeface="宋体" panose="02010600030101010101" pitchFamily="2" charset="-122"/>
              </a:rPr>
              <a:t>:</a:t>
            </a:r>
            <a:endParaRPr lang="en-US" altLang="zh-CN" b="1" dirty="0">
              <a:solidFill>
                <a:schemeClr val="accent2"/>
              </a:solidFill>
              <a:latin typeface="Times New Roman" panose="02020603050405020304" pitchFamily="18" charset="0"/>
              <a:ea typeface="宋体" panose="02010600030101010101" pitchFamily="2" charset="-122"/>
            </a:endParaRPr>
          </a:p>
          <a:p>
            <a:pPr eaLnBrk="1" hangingPunct="1">
              <a:lnSpc>
                <a:spcPct val="115000"/>
              </a:lnSpc>
            </a:pPr>
            <a:r>
              <a:rPr lang="zh-CN" altLang="en-US" b="1" dirty="0">
                <a:solidFill>
                  <a:srgbClr val="3366CC"/>
                </a:solidFill>
                <a:latin typeface="Times New Roman" panose="02020603050405020304" pitchFamily="18" charset="0"/>
                <a:ea typeface="宋体" panose="02010600030101010101" pitchFamily="2" charset="-122"/>
              </a:rPr>
              <a:t>下面给出的独立同分布下的大数定律，不要求随机变量的方差存在</a:t>
            </a:r>
            <a:r>
              <a:rPr lang="en-US" altLang="zh-CN" b="1" dirty="0">
                <a:solidFill>
                  <a:srgbClr val="3366CC"/>
                </a:solidFill>
                <a:latin typeface="Times New Roman" panose="02020603050405020304" pitchFamily="18" charset="0"/>
                <a:ea typeface="宋体" panose="02010600030101010101" pitchFamily="2" charset="-122"/>
              </a:rPr>
              <a:t>.</a:t>
            </a:r>
            <a:endParaRPr lang="en-US" altLang="zh-CN" b="1" dirty="0">
              <a:solidFill>
                <a:srgbClr val="3366CC"/>
              </a:solidFill>
              <a:latin typeface="Times New Roman" panose="02020603050405020304" pitchFamily="18" charset="0"/>
              <a:ea typeface="宋体" panose="02010600030101010101" pitchFamily="2" charset="-122"/>
            </a:endParaRPr>
          </a:p>
        </p:txBody>
      </p:sp>
      <p:sp>
        <p:nvSpPr>
          <p:cNvPr id="1564679" name="Rectangle 7"/>
          <p:cNvSpPr/>
          <p:nvPr/>
        </p:nvSpPr>
        <p:spPr>
          <a:xfrm>
            <a:off x="849313" y="2565400"/>
            <a:ext cx="7866062" cy="1701800"/>
          </a:xfrm>
          <a:prstGeom prst="rect">
            <a:avLst/>
          </a:prstGeom>
          <a:noFill/>
          <a:ln w="9525">
            <a:noFill/>
          </a:ln>
        </p:spPr>
        <p:txBody>
          <a:bodyPr anchor="ctr" anchorCtr="0">
            <a:spAutoFit/>
          </a:bodyPr>
          <a:lstStyle/>
          <a:p>
            <a:pPr eaLnBrk="1" hangingPunct="1">
              <a:lnSpc>
                <a:spcPct val="120000"/>
              </a:lnSpc>
            </a:pPr>
            <a:r>
              <a:rPr lang="zh-CN" altLang="en-US" b="1" dirty="0">
                <a:latin typeface="Times New Roman" panose="02020603050405020304" pitchFamily="18" charset="0"/>
                <a:ea typeface="宋体" panose="02010600030101010101" pitchFamily="2" charset="-122"/>
              </a:rPr>
              <a:t>      设随机变量序列</a:t>
            </a:r>
            <a:r>
              <a:rPr lang="en-US" altLang="zh-CN" b="1" i="1" dirty="0">
                <a:latin typeface="Times New Roman" panose="02020603050405020304" pitchFamily="18" charset="0"/>
                <a:ea typeface="宋体" panose="02010600030101010101" pitchFamily="2" charset="-122"/>
              </a:rPr>
              <a:t>X</a:t>
            </a:r>
            <a:r>
              <a:rPr lang="en-US" altLang="zh-CN" b="1" baseline="-25000" dirty="0">
                <a:latin typeface="Times New Roman" panose="02020603050405020304" pitchFamily="18" charset="0"/>
                <a:ea typeface="宋体" panose="02010600030101010101" pitchFamily="2" charset="-122"/>
              </a:rPr>
              <a:t>1</a:t>
            </a:r>
            <a:r>
              <a:rPr lang="en-US" altLang="zh-CN" b="1" dirty="0">
                <a:latin typeface="Times New Roman" panose="02020603050405020304" pitchFamily="18" charset="0"/>
                <a:ea typeface="宋体" panose="02010600030101010101" pitchFamily="2" charset="-122"/>
              </a:rPr>
              <a:t>,</a:t>
            </a:r>
            <a:r>
              <a:rPr lang="en-US" altLang="zh-CN" b="1" i="1" dirty="0">
                <a:latin typeface="Times New Roman" panose="02020603050405020304" pitchFamily="18" charset="0"/>
                <a:ea typeface="宋体" panose="02010600030101010101" pitchFamily="2" charset="-122"/>
              </a:rPr>
              <a:t>X</a:t>
            </a:r>
            <a:r>
              <a:rPr lang="en-US" altLang="zh-CN" b="1" baseline="-25000" dirty="0">
                <a:latin typeface="Times New Roman" panose="02020603050405020304" pitchFamily="18" charset="0"/>
                <a:ea typeface="宋体" panose="02010600030101010101" pitchFamily="2" charset="-122"/>
              </a:rPr>
              <a:t>2</a:t>
            </a:r>
            <a:r>
              <a:rPr lang="en-US" altLang="zh-CN" b="1" dirty="0">
                <a:latin typeface="Times New Roman" panose="02020603050405020304" pitchFamily="18" charset="0"/>
                <a:ea typeface="宋体" panose="02010600030101010101" pitchFamily="2" charset="-122"/>
              </a:rPr>
              <a:t>, …   </a:t>
            </a:r>
            <a:r>
              <a:rPr lang="zh-CN" altLang="en-US" b="1" dirty="0">
                <a:latin typeface="Times New Roman" panose="02020603050405020304" pitchFamily="18" charset="0"/>
                <a:ea typeface="宋体" panose="02010600030101010101" pitchFamily="2" charset="-122"/>
              </a:rPr>
              <a:t>相互独立，服从同一分布，具有数学期</a:t>
            </a:r>
            <a:r>
              <a:rPr lang="en-US" altLang="zh-CN" b="1" i="1" dirty="0">
                <a:latin typeface="Times New Roman" panose="02020603050405020304" pitchFamily="18" charset="0"/>
                <a:ea typeface="宋体" panose="02010600030101010101" pitchFamily="2" charset="-122"/>
              </a:rPr>
              <a:t>E</a:t>
            </a:r>
            <a:r>
              <a:rPr lang="en-US" altLang="zh-CN" b="1" dirty="0">
                <a:latin typeface="Times New Roman" panose="02020603050405020304" pitchFamily="18" charset="0"/>
                <a:ea typeface="宋体" panose="02010600030101010101" pitchFamily="2" charset="-122"/>
              </a:rPr>
              <a:t>(</a:t>
            </a:r>
            <a:r>
              <a:rPr lang="en-US" altLang="zh-CN" b="1" i="1" dirty="0">
                <a:latin typeface="Times New Roman" panose="02020603050405020304" pitchFamily="18" charset="0"/>
                <a:ea typeface="宋体" panose="02010600030101010101" pitchFamily="2" charset="-122"/>
              </a:rPr>
              <a:t>X</a:t>
            </a:r>
            <a:r>
              <a:rPr lang="en-US" altLang="zh-CN" b="1" i="1" baseline="-25000" dirty="0">
                <a:latin typeface="Times New Roman" panose="02020603050405020304" pitchFamily="18" charset="0"/>
                <a:ea typeface="宋体" panose="02010600030101010101" pitchFamily="2" charset="-122"/>
              </a:rPr>
              <a:t>i</a:t>
            </a:r>
            <a:r>
              <a:rPr lang="en-US" altLang="zh-CN" b="1" dirty="0">
                <a:latin typeface="Times New Roman" panose="02020603050405020304" pitchFamily="18" charset="0"/>
                <a:ea typeface="宋体" panose="02010600030101010101" pitchFamily="2" charset="-122"/>
              </a:rPr>
              <a:t>)=</a:t>
            </a:r>
            <a:r>
              <a:rPr lang="en-US" altLang="zh-CN" b="1" i="1" dirty="0">
                <a:latin typeface="Times New Roman" panose="02020603050405020304" pitchFamily="18" charset="0"/>
                <a:ea typeface="宋体" panose="02010600030101010101" pitchFamily="2" charset="-122"/>
              </a:rPr>
              <a:t>μ,</a:t>
            </a:r>
            <a:r>
              <a:rPr lang="en-US" altLang="zh-CN" b="1" dirty="0">
                <a:latin typeface="Times New Roman" panose="02020603050405020304" pitchFamily="18" charset="0"/>
                <a:ea typeface="宋体" panose="02010600030101010101" pitchFamily="2" charset="-122"/>
              </a:rPr>
              <a:t> i=1,2,…</a:t>
            </a:r>
            <a:r>
              <a:rPr lang="zh-CN" altLang="en-US" b="1" dirty="0">
                <a:latin typeface="Times New Roman" panose="02020603050405020304" pitchFamily="18" charset="0"/>
                <a:ea typeface="宋体" panose="02010600030101010101" pitchFamily="2" charset="-122"/>
              </a:rPr>
              <a:t>， 则对于任意正数</a:t>
            </a:r>
            <a:r>
              <a:rPr lang="en-US" altLang="zh-CN" sz="3200" b="1" i="1" dirty="0">
                <a:latin typeface="Times New Roman" panose="02020603050405020304" pitchFamily="18" charset="0"/>
                <a:ea typeface="宋体" panose="02010600030101010101" pitchFamily="2" charset="-122"/>
              </a:rPr>
              <a:t>ε</a:t>
            </a:r>
            <a:r>
              <a:rPr lang="en-US" altLang="zh-CN" sz="3200"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，有</a:t>
            </a:r>
            <a:endParaRPr lang="zh-CN" altLang="en-US" b="1" dirty="0">
              <a:latin typeface="Times New Roman" panose="02020603050405020304" pitchFamily="18" charset="0"/>
              <a:ea typeface="宋体" panose="02010600030101010101" pitchFamily="2" charset="-122"/>
            </a:endParaRPr>
          </a:p>
        </p:txBody>
      </p:sp>
      <p:sp>
        <p:nvSpPr>
          <p:cNvPr id="1564680" name="Rectangle 8"/>
          <p:cNvSpPr/>
          <p:nvPr/>
        </p:nvSpPr>
        <p:spPr>
          <a:xfrm>
            <a:off x="755650" y="2133600"/>
            <a:ext cx="4889500" cy="519113"/>
          </a:xfrm>
          <a:prstGeom prst="rect">
            <a:avLst/>
          </a:prstGeom>
          <a:noFill/>
          <a:ln w="9525">
            <a:noFill/>
          </a:ln>
        </p:spPr>
        <p:txBody>
          <a:bodyPr anchor="ctr" anchorCtr="0">
            <a:spAutoFit/>
          </a:bodyPr>
          <a:lstStyle/>
          <a:p>
            <a:pPr algn="ctr" eaLnBrk="1" hangingPunct="1"/>
            <a:r>
              <a:rPr lang="zh-CN" altLang="en-US" b="1" dirty="0">
                <a:solidFill>
                  <a:srgbClr val="3366CC"/>
                </a:solidFill>
                <a:latin typeface="Times New Roman" panose="02020603050405020304" pitchFamily="18" charset="0"/>
                <a:ea typeface="宋体" panose="02010600030101010101" pitchFamily="2" charset="-122"/>
              </a:rPr>
              <a:t>定理 </a:t>
            </a:r>
            <a:r>
              <a:rPr lang="zh-CN" altLang="en-US" b="1" dirty="0">
                <a:latin typeface="Times New Roman" panose="02020603050405020304" pitchFamily="18" charset="0"/>
                <a:ea typeface="宋体" panose="02010600030101010101" pitchFamily="2" charset="-122"/>
              </a:rPr>
              <a:t>（</a:t>
            </a:r>
            <a:r>
              <a:rPr lang="zh-CN" altLang="en-US" b="1" dirty="0">
                <a:solidFill>
                  <a:schemeClr val="tx2"/>
                </a:solidFill>
                <a:latin typeface="Times New Roman" panose="02020603050405020304" pitchFamily="18" charset="0"/>
                <a:ea typeface="宋体" panose="02010600030101010101" pitchFamily="2" charset="-122"/>
              </a:rPr>
              <a:t>辛钦大数定律</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p:txBody>
      </p:sp>
      <p:graphicFrame>
        <p:nvGraphicFramePr>
          <p:cNvPr id="1564681" name="Object 9"/>
          <p:cNvGraphicFramePr>
            <a:graphicFrameLocks noChangeAspect="1"/>
          </p:cNvGraphicFramePr>
          <p:nvPr/>
        </p:nvGraphicFramePr>
        <p:xfrm>
          <a:off x="1439863" y="4543425"/>
          <a:ext cx="5183187" cy="1008063"/>
        </p:xfrm>
        <a:graphic>
          <a:graphicData uri="http://schemas.openxmlformats.org/presentationml/2006/ole">
            <mc:AlternateContent xmlns:mc="http://schemas.openxmlformats.org/markup-compatibility/2006">
              <mc:Choice xmlns:v="urn:schemas-microsoft-com:vml" Requires="v">
                <p:oleObj spid="_x0000_s3" name="" r:id="rId4" imgW="5083810" imgH="1099185" progId="Equation.3">
                  <p:embed/>
                </p:oleObj>
              </mc:Choice>
              <mc:Fallback>
                <p:oleObj name="" r:id="rId4" imgW="5083810" imgH="1099185" progId="Equation.3">
                  <p:embed/>
                  <p:pic>
                    <p:nvPicPr>
                      <p:cNvPr id="0" name="Object 9"/>
                      <p:cNvPicPr/>
                      <p:nvPr/>
                    </p:nvPicPr>
                    <p:blipFill>
                      <a:blip r:embed="rId5">
                        <a:clrChange>
                          <a:clrFrom>
                            <a:srgbClr val="000000"/>
                          </a:clrFrom>
                          <a:clrTo>
                            <a:srgbClr val="402000"/>
                          </a:clrTo>
                        </a:clrChange>
                      </a:blip>
                      <a:stretch>
                        <a:fillRect/>
                      </a:stretch>
                    </p:blipFill>
                    <p:spPr>
                      <a:xfrm>
                        <a:off x="1439863" y="4543425"/>
                        <a:ext cx="5183187" cy="1008063"/>
                      </a:xfrm>
                      <a:prstGeom prst="rect">
                        <a:avLst/>
                      </a:prstGeom>
                      <a:noFill/>
                      <a:ln w="38100">
                        <a:noFill/>
                        <a:miter/>
                      </a:ln>
                    </p:spPr>
                  </p:pic>
                </p:oleObj>
              </mc:Fallback>
            </mc:AlternateContent>
          </a:graphicData>
        </a:graphic>
      </p:graphicFrame>
      <p:grpSp>
        <p:nvGrpSpPr>
          <p:cNvPr id="4" name="Group 1037"/>
          <p:cNvGrpSpPr/>
          <p:nvPr/>
        </p:nvGrpSpPr>
        <p:grpSpPr>
          <a:xfrm>
            <a:off x="7286625" y="3643313"/>
            <a:ext cx="1654175" cy="2911475"/>
            <a:chOff x="4574" y="96"/>
            <a:chExt cx="1042" cy="1834"/>
          </a:xfrm>
        </p:grpSpPr>
        <p:pic>
          <p:nvPicPr>
            <p:cNvPr id="14345" name="Picture 1038" descr="xinqin"/>
            <p:cNvPicPr>
              <a:picLocks noChangeAspect="1"/>
            </p:cNvPicPr>
            <p:nvPr/>
          </p:nvPicPr>
          <p:blipFill>
            <a:blip r:embed="rId6"/>
            <a:stretch>
              <a:fillRect/>
            </a:stretch>
          </p:blipFill>
          <p:spPr>
            <a:xfrm>
              <a:off x="4574" y="96"/>
              <a:ext cx="1042" cy="1496"/>
            </a:xfrm>
            <a:prstGeom prst="rect">
              <a:avLst/>
            </a:prstGeom>
            <a:noFill/>
            <a:ln w="9525">
              <a:noFill/>
            </a:ln>
          </p:spPr>
        </p:pic>
        <p:sp>
          <p:nvSpPr>
            <p:cNvPr id="14346" name="Rectangle 1039"/>
            <p:cNvSpPr/>
            <p:nvPr/>
          </p:nvSpPr>
          <p:spPr>
            <a:xfrm>
              <a:off x="4872" y="1603"/>
              <a:ext cx="568" cy="327"/>
            </a:xfrm>
            <a:prstGeom prst="rect">
              <a:avLst/>
            </a:prstGeom>
            <a:noFill/>
            <a:ln w="9525">
              <a:noFill/>
            </a:ln>
          </p:spPr>
          <p:txBody>
            <a:bodyPr wrap="none" anchor="ctr" anchorCtr="0">
              <a:spAutoFit/>
            </a:bodyPr>
            <a:lstStyle/>
            <a:p>
              <a:pPr algn="ctr" eaLnBrk="1" hangingPunct="1"/>
              <a:r>
                <a:rPr lang="zh-CN" altLang="en-US" b="1" dirty="0">
                  <a:latin typeface="Times New Roman" panose="02020603050405020304" pitchFamily="18" charset="0"/>
                </a:rPr>
                <a:t>辛钦</a:t>
              </a:r>
              <a:endParaRPr lang="zh-CN" altLang="en-US" sz="3200" b="1" dirty="0">
                <a:latin typeface="Times New Roman" panose="02020603050405020304" pitchFamily="18" charset="0"/>
              </a:endParaRPr>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64680"/>
                                        </p:tgtEl>
                                        <p:attrNameLst>
                                          <p:attrName>style.visibility</p:attrName>
                                        </p:attrNameLst>
                                      </p:cBhvr>
                                      <p:to>
                                        <p:strVal val="visible"/>
                                      </p:to>
                                    </p:set>
                                    <p:animEffect transition="in" filter="wipe(down)">
                                      <p:cBhvr>
                                        <p:cTn id="7" dur="500"/>
                                        <p:tgtEl>
                                          <p:spTgt spid="15646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64679"/>
                                        </p:tgtEl>
                                        <p:attrNameLst>
                                          <p:attrName>style.visibility</p:attrName>
                                        </p:attrNameLst>
                                      </p:cBhvr>
                                      <p:to>
                                        <p:strVal val="visible"/>
                                      </p:to>
                                    </p:set>
                                    <p:animEffect transition="in" filter="wipe(down)">
                                      <p:cBhvr>
                                        <p:cTn id="12" dur="500"/>
                                        <p:tgtEl>
                                          <p:spTgt spid="15646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64681"/>
                                        </p:tgtEl>
                                        <p:attrNameLst>
                                          <p:attrName>style.visibility</p:attrName>
                                        </p:attrNameLst>
                                      </p:cBhvr>
                                      <p:to>
                                        <p:strVal val="visible"/>
                                      </p:to>
                                    </p:set>
                                    <p:animEffect transition="in" filter="wipe(down)">
                                      <p:cBhvr>
                                        <p:cTn id="17" dur="500"/>
                                        <p:tgtEl>
                                          <p:spTgt spid="1564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679" grpId="0"/>
      <p:bldP spid="15646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700" name="Rectangle 4"/>
          <p:cNvSpPr/>
          <p:nvPr/>
        </p:nvSpPr>
        <p:spPr>
          <a:xfrm>
            <a:off x="794703" y="1334135"/>
            <a:ext cx="7453312" cy="1117600"/>
          </a:xfrm>
          <a:prstGeom prst="rect">
            <a:avLst/>
          </a:prstGeom>
          <a:noFill/>
          <a:ln w="9525">
            <a:noFill/>
          </a:ln>
        </p:spPr>
        <p:txBody>
          <a:bodyPr anchor="ctr" anchorCtr="0">
            <a:spAutoFit/>
          </a:bodyPr>
          <a:lstStyle/>
          <a:p>
            <a:pPr eaLnBrk="1" hangingPunct="1">
              <a:lnSpc>
                <a:spcPct val="120000"/>
              </a:lnSpc>
            </a:pPr>
            <a:r>
              <a:rPr lang="zh-CN" altLang="en-US" b="1"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、辛钦大数定律为寻找随机变量的期望值提供了一条实际可行的途径</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
        <p:nvSpPr>
          <p:cNvPr id="60419" name="Text Box 5"/>
          <p:cNvSpPr txBox="1"/>
          <p:nvPr/>
        </p:nvSpPr>
        <p:spPr>
          <a:xfrm>
            <a:off x="885190" y="1375410"/>
            <a:ext cx="541338" cy="519113"/>
          </a:xfrm>
          <a:prstGeom prst="rect">
            <a:avLst/>
          </a:prstGeom>
          <a:noFill/>
          <a:ln w="9525">
            <a:noFill/>
          </a:ln>
        </p:spPr>
        <p:txBody>
          <a:bodyPr wrap="none">
            <a:spAutoFit/>
          </a:bodyPr>
          <a:lstStyle/>
          <a:p>
            <a:pPr algn="ctr"/>
            <a:r>
              <a:rPr lang="zh-CN" altLang="en-US" b="1" dirty="0">
                <a:solidFill>
                  <a:schemeClr val="hlink"/>
                </a:solidFill>
                <a:latin typeface="Times New Roman" panose="02020603050405020304" pitchFamily="18" charset="0"/>
                <a:ea typeface="宋体" panose="02010600030101010101" pitchFamily="2" charset="-122"/>
              </a:rPr>
              <a:t>注</a:t>
            </a:r>
            <a:endParaRPr lang="zh-CN" altLang="en-US" b="1" dirty="0">
              <a:solidFill>
                <a:schemeClr val="hlink"/>
              </a:solidFill>
              <a:latin typeface="Times New Roman" panose="02020603050405020304" pitchFamily="18" charset="0"/>
              <a:ea typeface="宋体" panose="02010600030101010101" pitchFamily="2" charset="-122"/>
            </a:endParaRPr>
          </a:p>
        </p:txBody>
      </p:sp>
      <p:sp>
        <p:nvSpPr>
          <p:cNvPr id="1565702" name="Text Box 6"/>
          <p:cNvSpPr txBox="1"/>
          <p:nvPr/>
        </p:nvSpPr>
        <p:spPr>
          <a:xfrm>
            <a:off x="650240" y="2543810"/>
            <a:ext cx="8135938" cy="519113"/>
          </a:xfrm>
          <a:prstGeom prst="rect">
            <a:avLst/>
          </a:prstGeom>
          <a:noFill/>
          <a:ln w="9525">
            <a:noFill/>
          </a:ln>
        </p:spPr>
        <p:txBody>
          <a:bodyPr>
            <a:spAutoFit/>
          </a:bodyPr>
          <a:lstStyle/>
          <a:p>
            <a:pPr algn="ctr"/>
            <a:r>
              <a:rPr lang="en-US" altLang="zh-CN" b="1" dirty="0">
                <a:latin typeface="Times New Roman" panose="02020603050405020304" pitchFamily="18" charset="0"/>
                <a:ea typeface="宋体" panose="02010600030101010101" pitchFamily="2" charset="-122"/>
              </a:rPr>
              <a:t>2</a:t>
            </a:r>
            <a:r>
              <a:rPr lang="zh-CN" altLang="en-US" b="1" dirty="0">
                <a:latin typeface="Times New Roman" panose="02020603050405020304" pitchFamily="18" charset="0"/>
                <a:ea typeface="宋体" panose="02010600030101010101" pitchFamily="2" charset="-122"/>
              </a:rPr>
              <a:t>、伯努利大数定律是辛钦定理的特殊情况</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
        <p:nvSpPr>
          <p:cNvPr id="1565703" name="Text Box 7"/>
          <p:cNvSpPr txBox="1"/>
          <p:nvPr/>
        </p:nvSpPr>
        <p:spPr>
          <a:xfrm>
            <a:off x="1297940" y="3193098"/>
            <a:ext cx="5094288" cy="519112"/>
          </a:xfrm>
          <a:prstGeom prst="rect">
            <a:avLst/>
          </a:prstGeom>
          <a:noFill/>
          <a:ln w="9525">
            <a:noFill/>
          </a:ln>
        </p:spPr>
        <p:txBody>
          <a:bodyPr wrap="none">
            <a:spAutoFit/>
          </a:bodyPr>
          <a:lstStyle/>
          <a:p>
            <a:pPr algn="ctr"/>
            <a:r>
              <a:rPr lang="en-US" altLang="zh-CN" b="1" dirty="0">
                <a:latin typeface="Times New Roman" panose="02020603050405020304" pitchFamily="18" charset="0"/>
                <a:ea typeface="宋体" panose="02010600030101010101" pitchFamily="2" charset="-122"/>
              </a:rPr>
              <a:t>3</a:t>
            </a:r>
            <a:r>
              <a:rPr lang="zh-CN" altLang="en-US" b="1" dirty="0">
                <a:latin typeface="Times New Roman" panose="02020603050405020304" pitchFamily="18" charset="0"/>
                <a:ea typeface="宋体" panose="02010600030101010101" pitchFamily="2" charset="-122"/>
              </a:rPr>
              <a:t>、辛钦定理具有广泛的适用性</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
        <p:nvSpPr>
          <p:cNvPr id="1565704" name="Rectangle 8"/>
          <p:cNvSpPr/>
          <p:nvPr/>
        </p:nvSpPr>
        <p:spPr>
          <a:xfrm>
            <a:off x="1070928" y="3926523"/>
            <a:ext cx="7100887" cy="1949450"/>
          </a:xfrm>
          <a:prstGeom prst="rect">
            <a:avLst/>
          </a:prstGeom>
          <a:noFill/>
          <a:ln w="9525">
            <a:noFill/>
          </a:ln>
        </p:spPr>
        <p:txBody>
          <a:bodyPr anchor="ctr" anchorCtr="0">
            <a:spAutoFit/>
          </a:bodyPr>
          <a:lstStyle/>
          <a:p>
            <a:pPr eaLnBrk="1" hangingPunct="1">
              <a:lnSpc>
                <a:spcPct val="110000"/>
              </a:lnSpc>
            </a:pPr>
            <a:r>
              <a:rPr lang="zh-CN" altLang="en-US" b="1" dirty="0">
                <a:latin typeface="Times New Roman" panose="02020603050405020304" pitchFamily="18" charset="0"/>
                <a:ea typeface="宋体" panose="02010600030101010101" pitchFamily="2" charset="-122"/>
              </a:rPr>
              <a:t>       要估计某地区的平均亩产量 ，要收割某些有代表性块，例如</a:t>
            </a:r>
            <a:r>
              <a:rPr lang="en-US" altLang="zh-CN" b="1" i="1" dirty="0">
                <a:latin typeface="Times New Roman" panose="02020603050405020304" pitchFamily="18" charset="0"/>
                <a:ea typeface="宋体" panose="02010600030101010101" pitchFamily="2" charset="-122"/>
              </a:rPr>
              <a:t>n </a:t>
            </a:r>
            <a:r>
              <a:rPr lang="zh-CN" altLang="en-US" b="1" dirty="0">
                <a:latin typeface="Times New Roman" panose="02020603050405020304" pitchFamily="18" charset="0"/>
                <a:ea typeface="宋体" panose="02010600030101010101" pitchFamily="2" charset="-122"/>
              </a:rPr>
              <a:t>块地</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计算其平均亩产量，则当</a:t>
            </a:r>
            <a:r>
              <a:rPr lang="en-US" altLang="zh-CN" b="1" i="1" dirty="0">
                <a:latin typeface="Times New Roman" panose="02020603050405020304" pitchFamily="18" charset="0"/>
                <a:ea typeface="宋体" panose="02010600030101010101" pitchFamily="2" charset="-122"/>
              </a:rPr>
              <a:t>n</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较大时，可用它作为整个地区平均亩产量的一个估计</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65700"/>
                                        </p:tgtEl>
                                        <p:attrNameLst>
                                          <p:attrName>style.visibility</p:attrName>
                                        </p:attrNameLst>
                                      </p:cBhvr>
                                      <p:to>
                                        <p:strVal val="visible"/>
                                      </p:to>
                                    </p:set>
                                    <p:animEffect transition="in" filter="wipe(down)">
                                      <p:cBhvr>
                                        <p:cTn id="7" dur="500"/>
                                        <p:tgtEl>
                                          <p:spTgt spid="15657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65702"/>
                                        </p:tgtEl>
                                        <p:attrNameLst>
                                          <p:attrName>style.visibility</p:attrName>
                                        </p:attrNameLst>
                                      </p:cBhvr>
                                      <p:to>
                                        <p:strVal val="visible"/>
                                      </p:to>
                                    </p:set>
                                    <p:animEffect transition="in" filter="wipe(down)">
                                      <p:cBhvr>
                                        <p:cTn id="12" dur="500"/>
                                        <p:tgtEl>
                                          <p:spTgt spid="15657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65703"/>
                                        </p:tgtEl>
                                        <p:attrNameLst>
                                          <p:attrName>style.visibility</p:attrName>
                                        </p:attrNameLst>
                                      </p:cBhvr>
                                      <p:to>
                                        <p:strVal val="visible"/>
                                      </p:to>
                                    </p:set>
                                    <p:animEffect transition="in" filter="wipe(down)">
                                      <p:cBhvr>
                                        <p:cTn id="17" dur="500"/>
                                        <p:tgtEl>
                                          <p:spTgt spid="15657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65704"/>
                                        </p:tgtEl>
                                        <p:attrNameLst>
                                          <p:attrName>style.visibility</p:attrName>
                                        </p:attrNameLst>
                                      </p:cBhvr>
                                      <p:to>
                                        <p:strVal val="visible"/>
                                      </p:to>
                                    </p:set>
                                    <p:animEffect transition="in" filter="wipe(down)">
                                      <p:cBhvr>
                                        <p:cTn id="22" dur="500"/>
                                        <p:tgtEl>
                                          <p:spTgt spid="1565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700" grpId="0"/>
      <p:bldP spid="1565702" grpId="0"/>
      <p:bldP spid="1565703" grpId="0"/>
      <p:bldP spid="15657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427038" y="1499235"/>
            <a:ext cx="8001000" cy="3013075"/>
          </a:xfrm>
          <a:prstGeom prst="rect">
            <a:avLst/>
          </a:prstGeom>
          <a:noFill/>
          <a:ln w="9525">
            <a:noFill/>
          </a:ln>
        </p:spPr>
        <p:txBody>
          <a:bodyPr anchor="ctr" anchorCtr="0">
            <a:spAutoFit/>
          </a:bodyPr>
          <a:lstStyle/>
          <a:p>
            <a:pPr eaLnBrk="1" hangingPunct="1">
              <a:lnSpc>
                <a:spcPct val="120000"/>
              </a:lnSpc>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概率论与数理统计是研究随机现象统计规律性的学科</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随机现象的规律性只有在相同的条件下进行大量重复试验时才会呈现出来</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也就是说，要从随机现象中去寻求必然的法则，应该研究大量随机现象</a:t>
            </a:r>
            <a:r>
              <a:rPr lang="en-US" altLang="zh-CN" sz="3200" b="1" dirty="0">
                <a:latin typeface="Times New Roman" panose="02020603050405020304" pitchFamily="18" charset="0"/>
              </a:rPr>
              <a:t>.</a:t>
            </a:r>
            <a:endParaRPr lang="en-US" altLang="zh-CN" sz="3200" b="1" dirty="0">
              <a:latin typeface="Times New Roman" panose="02020603050405020304" pitchFamily="18" charset="0"/>
            </a:endParaRPr>
          </a:p>
        </p:txBody>
      </p:sp>
      <p:sp>
        <p:nvSpPr>
          <p:cNvPr id="58371" name="Text Box 57"/>
          <p:cNvSpPr txBox="1"/>
          <p:nvPr/>
        </p:nvSpPr>
        <p:spPr>
          <a:xfrm>
            <a:off x="828675" y="464185"/>
            <a:ext cx="5845175" cy="708025"/>
          </a:xfrm>
          <a:prstGeom prst="rect">
            <a:avLst/>
          </a:prstGeom>
          <a:noFill/>
          <a:ln w="9525">
            <a:noFill/>
          </a:ln>
        </p:spPr>
        <p:txBody>
          <a:bodyPr wrap="none">
            <a:spAutoFit/>
          </a:bodyPr>
          <a:lstStyle/>
          <a:p>
            <a:pPr algn="ctr" eaLnBrk="1" hangingPunct="1"/>
            <a:r>
              <a:rPr lang="zh-CN" altLang="en-US" sz="4000" b="1" dirty="0">
                <a:solidFill>
                  <a:schemeClr val="tx2"/>
                </a:solidFill>
                <a:latin typeface="Times New Roman" panose="02020603050405020304" pitchFamily="18" charset="0"/>
                <a:ea typeface="宋体" panose="02010600030101010101" pitchFamily="2" charset="-122"/>
              </a:rPr>
              <a:t>大数定理及中心</a:t>
            </a:r>
            <a:r>
              <a:rPr lang="zh-CN" altLang="en-AU" sz="4000" b="1" dirty="0">
                <a:solidFill>
                  <a:schemeClr val="tx2"/>
                </a:solidFill>
                <a:latin typeface="Times New Roman" panose="02020603050405020304" pitchFamily="18" charset="0"/>
                <a:ea typeface="宋体" panose="02010600030101010101" pitchFamily="2" charset="-122"/>
              </a:rPr>
              <a:t>极限定理</a:t>
            </a:r>
            <a:endParaRPr lang="en-US" altLang="zh-CN" sz="4000" b="1" dirty="0">
              <a:solidFill>
                <a:srgbClr val="FF0000"/>
              </a:solidFill>
              <a:latin typeface="Times New Roman" panose="02020603050405020304" pitchFamily="18" charset="0"/>
            </a:endParaRPr>
          </a:p>
        </p:txBody>
      </p:sp>
      <p:pic>
        <p:nvPicPr>
          <p:cNvPr id="4" name="Picture 3" descr="COMMUTE"/>
          <p:cNvPicPr>
            <a:picLocks noChangeAspect="1"/>
          </p:cNvPicPr>
          <p:nvPr/>
        </p:nvPicPr>
        <p:blipFill>
          <a:blip r:embed="rId1"/>
          <a:stretch>
            <a:fillRect/>
          </a:stretch>
        </p:blipFill>
        <p:spPr>
          <a:xfrm>
            <a:off x="3141663" y="4571048"/>
            <a:ext cx="2743200" cy="1833562"/>
          </a:xfrm>
          <a:prstGeom prst="rect">
            <a:avLst/>
          </a:prstGeom>
          <a:noFill/>
          <a:ln w="9525">
            <a:noFill/>
          </a:ln>
        </p:spPr>
      </p:pic>
      <p:pic>
        <p:nvPicPr>
          <p:cNvPr id="5" name="Picture 4" descr="零件3"/>
          <p:cNvPicPr>
            <a:picLocks noChangeAspect="1"/>
          </p:cNvPicPr>
          <p:nvPr/>
        </p:nvPicPr>
        <p:blipFill>
          <a:blip r:embed="rId2"/>
          <a:stretch>
            <a:fillRect/>
          </a:stretch>
        </p:blipFill>
        <p:spPr>
          <a:xfrm>
            <a:off x="474663" y="4494848"/>
            <a:ext cx="2540000" cy="1898650"/>
          </a:xfrm>
          <a:prstGeom prst="rect">
            <a:avLst/>
          </a:prstGeom>
          <a:noFill/>
          <a:ln w="9525">
            <a:noFill/>
          </a:ln>
        </p:spPr>
      </p:pic>
      <p:pic>
        <p:nvPicPr>
          <p:cNvPr id="6" name="Picture 5" descr="冰箱生产"/>
          <p:cNvPicPr>
            <a:picLocks noChangeAspect="1"/>
          </p:cNvPicPr>
          <p:nvPr/>
        </p:nvPicPr>
        <p:blipFill>
          <a:blip r:embed="rId3"/>
          <a:stretch>
            <a:fillRect/>
          </a:stretch>
        </p:blipFill>
        <p:spPr>
          <a:xfrm>
            <a:off x="6037263" y="4418648"/>
            <a:ext cx="2540000" cy="1873250"/>
          </a:xfrm>
          <a:prstGeom prst="rect">
            <a:avLst/>
          </a:prstGeom>
          <a:noFill/>
          <a:ln w="9525">
            <a:noFill/>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p:nvPr/>
        </p:nvSpPr>
        <p:spPr>
          <a:xfrm>
            <a:off x="782955" y="1427798"/>
            <a:ext cx="7678738" cy="1260475"/>
          </a:xfrm>
          <a:prstGeom prst="rect">
            <a:avLst/>
          </a:prstGeom>
          <a:noFill/>
          <a:ln w="9525">
            <a:noFill/>
          </a:ln>
        </p:spPr>
        <p:txBody>
          <a:bodyPr anchor="ctr" anchorCtr="0">
            <a:spAutoFit/>
          </a:bodyPr>
          <a:lstStyle/>
          <a:p>
            <a:pPr eaLnBrk="1" hangingPunct="1">
              <a:lnSpc>
                <a:spcPct val="120000"/>
              </a:lnSpc>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大数定律以严格的数学形式表达了随机现象最根本的性质之一：</a:t>
            </a:r>
            <a:endParaRPr lang="zh-CN" altLang="en-US" sz="3200" b="1" dirty="0">
              <a:latin typeface="Times New Roman" panose="02020603050405020304" pitchFamily="18" charset="0"/>
            </a:endParaRPr>
          </a:p>
        </p:txBody>
      </p:sp>
      <p:sp>
        <p:nvSpPr>
          <p:cNvPr id="8" name="Rectangle 9"/>
          <p:cNvSpPr/>
          <p:nvPr/>
        </p:nvSpPr>
        <p:spPr>
          <a:xfrm>
            <a:off x="1284605" y="3774123"/>
            <a:ext cx="6413500" cy="579437"/>
          </a:xfrm>
          <a:prstGeom prst="rect">
            <a:avLst/>
          </a:prstGeom>
          <a:noFill/>
          <a:ln w="9525">
            <a:noFill/>
          </a:ln>
        </p:spPr>
        <p:txBody>
          <a:bodyPr wrap="none" anchor="ctr" anchorCtr="0">
            <a:spAutoFit/>
          </a:bodyPr>
          <a:lstStyle/>
          <a:p>
            <a:pPr algn="ctr" eaLnBrk="1" hangingPunct="1"/>
            <a:r>
              <a:rPr lang="zh-CN" altLang="en-US" sz="3200" b="1" dirty="0">
                <a:latin typeface="Times New Roman" panose="02020603050405020304" pitchFamily="18" charset="0"/>
              </a:rPr>
              <a:t>它是随机现象统计规律的具体表现</a:t>
            </a:r>
            <a:r>
              <a:rPr lang="en-US" altLang="zh-CN" sz="3200" b="1" dirty="0">
                <a:latin typeface="Times New Roman" panose="02020603050405020304" pitchFamily="18" charset="0"/>
              </a:rPr>
              <a:t>.</a:t>
            </a:r>
            <a:endParaRPr lang="en-US" altLang="zh-CN" sz="3200" b="1" dirty="0">
              <a:latin typeface="Times New Roman" panose="02020603050405020304" pitchFamily="18" charset="0"/>
            </a:endParaRPr>
          </a:p>
        </p:txBody>
      </p:sp>
      <p:sp>
        <p:nvSpPr>
          <p:cNvPr id="9" name="Rectangle 14"/>
          <p:cNvSpPr/>
          <p:nvPr/>
        </p:nvSpPr>
        <p:spPr>
          <a:xfrm>
            <a:off x="927418" y="4536123"/>
            <a:ext cx="7610475" cy="579437"/>
          </a:xfrm>
          <a:prstGeom prst="rect">
            <a:avLst/>
          </a:prstGeom>
          <a:noFill/>
          <a:ln w="9525">
            <a:noFill/>
          </a:ln>
        </p:spPr>
        <p:txBody>
          <a:bodyPr wrap="none" anchor="ctr" anchorCtr="0">
            <a:spAutoFit/>
          </a:bodyPr>
          <a:lstStyle/>
          <a:p>
            <a:pPr algn="ctr" eaLnBrk="1" hangingPunct="1"/>
            <a:r>
              <a:rPr lang="zh-CN" altLang="en-US" sz="3200" b="1" dirty="0">
                <a:latin typeface="Times New Roman" panose="02020603050405020304" pitchFamily="18" charset="0"/>
              </a:rPr>
              <a:t>大数定律在理论和实际中都有广泛的应用</a:t>
            </a:r>
            <a:r>
              <a:rPr lang="en-US" altLang="zh-CN" sz="3200" b="1" dirty="0">
                <a:latin typeface="Times New Roman" panose="02020603050405020304" pitchFamily="18" charset="0"/>
              </a:rPr>
              <a:t>.</a:t>
            </a:r>
            <a:endParaRPr lang="en-US" altLang="zh-CN" sz="3200" b="1" dirty="0">
              <a:latin typeface="Times New Roman" panose="02020603050405020304" pitchFamily="18" charset="0"/>
            </a:endParaRPr>
          </a:p>
        </p:txBody>
      </p:sp>
      <p:sp>
        <p:nvSpPr>
          <p:cNvPr id="10" name="Rectangle 20"/>
          <p:cNvSpPr/>
          <p:nvPr/>
        </p:nvSpPr>
        <p:spPr>
          <a:xfrm>
            <a:off x="2670493" y="2905760"/>
            <a:ext cx="3452812" cy="579438"/>
          </a:xfrm>
          <a:prstGeom prst="rect">
            <a:avLst/>
          </a:prstGeom>
          <a:solidFill>
            <a:srgbClr val="660033"/>
          </a:solidFill>
          <a:ln w="9525">
            <a:noFill/>
          </a:ln>
        </p:spPr>
        <p:txBody>
          <a:bodyPr wrap="none" anchor="ctr" anchorCtr="0">
            <a:spAutoFit/>
          </a:bodyPr>
          <a:lstStyle/>
          <a:p>
            <a:pPr algn="ctr" eaLnBrk="1" hangingPunct="1"/>
            <a:r>
              <a:rPr lang="zh-CN" altLang="en-US" sz="3200" b="1" dirty="0">
                <a:solidFill>
                  <a:schemeClr val="bg1"/>
                </a:solidFill>
                <a:latin typeface="Times New Roman" panose="02020603050405020304" pitchFamily="18" charset="0"/>
              </a:rPr>
              <a:t>平均结果的稳定性</a:t>
            </a:r>
            <a:endParaRPr lang="zh-CN" altLang="en-US" sz="3200" b="1" dirty="0">
              <a:solidFill>
                <a:schemeClr val="bg1"/>
              </a:solidFill>
              <a:latin typeface="Times New Roman" panose="02020603050405020304"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ou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p:nvPr/>
        </p:nvSpPr>
        <p:spPr>
          <a:xfrm>
            <a:off x="685483" y="465138"/>
            <a:ext cx="3241675" cy="701675"/>
          </a:xfrm>
          <a:prstGeom prst="rect">
            <a:avLst/>
          </a:prstGeom>
          <a:noFill/>
          <a:ln w="9525">
            <a:noFill/>
          </a:ln>
        </p:spPr>
        <p:txBody>
          <a:bodyPr wrap="none">
            <a:spAutoFit/>
          </a:bodyPr>
          <a:lstStyle/>
          <a:p>
            <a:pPr eaLnBrk="1" hangingPunct="1"/>
            <a:r>
              <a:rPr lang="zh-CN" altLang="en-US" sz="4000" b="1" dirty="0">
                <a:solidFill>
                  <a:schemeClr val="tx2"/>
                </a:solidFill>
                <a:latin typeface="Times New Roman" panose="02020603050405020304" pitchFamily="18" charset="0"/>
                <a:ea typeface="宋体" panose="02010600030101010101" pitchFamily="2" charset="-122"/>
              </a:rPr>
              <a:t>中心极限定理</a:t>
            </a:r>
            <a:endParaRPr lang="zh-CN" altLang="en-US" sz="4000" b="1" dirty="0">
              <a:solidFill>
                <a:schemeClr val="tx2"/>
              </a:solidFill>
              <a:latin typeface="Times New Roman" panose="02020603050405020304" pitchFamily="18" charset="0"/>
              <a:ea typeface="宋体" panose="02010600030101010101" pitchFamily="2" charset="-122"/>
            </a:endParaRPr>
          </a:p>
        </p:txBody>
      </p:sp>
      <p:sp>
        <p:nvSpPr>
          <p:cNvPr id="62467" name="Text Box 5"/>
          <p:cNvSpPr txBox="1"/>
          <p:nvPr/>
        </p:nvSpPr>
        <p:spPr>
          <a:xfrm>
            <a:off x="685483" y="2782888"/>
            <a:ext cx="7162800" cy="519112"/>
          </a:xfrm>
          <a:prstGeom prst="rect">
            <a:avLst/>
          </a:prstGeom>
          <a:noFill/>
          <a:ln w="9525">
            <a:noFill/>
          </a:ln>
        </p:spPr>
        <p:txBody>
          <a:bodyPr>
            <a:spAutoFit/>
          </a:bodyPr>
          <a:lstStyle/>
          <a:p>
            <a:pPr algn="ctr" eaLnBrk="1" hangingPunct="1">
              <a:spcBef>
                <a:spcPct val="50000"/>
              </a:spcBef>
            </a:pPr>
            <a:r>
              <a:rPr lang="zh-CN" altLang="en-US" b="1" dirty="0">
                <a:latin typeface="Times New Roman" panose="02020603050405020304" pitchFamily="18" charset="0"/>
                <a:ea typeface="宋体" panose="02010600030101010101" pitchFamily="2" charset="-122"/>
              </a:rPr>
              <a:t> </a:t>
            </a:r>
            <a:endParaRPr lang="zh-CN" altLang="en-US" b="1" dirty="0">
              <a:solidFill>
                <a:schemeClr val="tx2"/>
              </a:solidFill>
              <a:latin typeface="Times New Roman" panose="02020603050405020304" pitchFamily="18" charset="0"/>
              <a:ea typeface="宋体" panose="02010600030101010101" pitchFamily="2" charset="-122"/>
            </a:endParaRPr>
          </a:p>
        </p:txBody>
      </p:sp>
      <p:sp>
        <p:nvSpPr>
          <p:cNvPr id="62468" name="Text Box 6"/>
          <p:cNvSpPr txBox="1"/>
          <p:nvPr/>
        </p:nvSpPr>
        <p:spPr>
          <a:xfrm>
            <a:off x="-1067117" y="1639888"/>
            <a:ext cx="8077200" cy="519112"/>
          </a:xfrm>
          <a:prstGeom prst="rect">
            <a:avLst/>
          </a:prstGeom>
          <a:noFill/>
          <a:ln w="9525">
            <a:noFill/>
          </a:ln>
        </p:spPr>
        <p:txBody>
          <a:bodyPr>
            <a:spAutoFit/>
          </a:bodyPr>
          <a:lstStyle/>
          <a:p>
            <a:pPr eaLnBrk="1" hangingPunct="1">
              <a:spcBef>
                <a:spcPct val="50000"/>
              </a:spcBef>
            </a:pPr>
            <a:r>
              <a:rPr lang="zh-CN" altLang="en-US" b="1"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62469" name="Rectangle 7"/>
          <p:cNvSpPr/>
          <p:nvPr/>
        </p:nvSpPr>
        <p:spPr>
          <a:xfrm>
            <a:off x="325120" y="1270000"/>
            <a:ext cx="4964113" cy="519113"/>
          </a:xfrm>
          <a:prstGeom prst="rect">
            <a:avLst/>
          </a:prstGeom>
          <a:noFill/>
          <a:ln w="9525">
            <a:noFill/>
          </a:ln>
        </p:spPr>
        <p:txBody>
          <a:bodyPr anchor="ctr" anchorCtr="0">
            <a:spAutoFit/>
          </a:bodyPr>
          <a:lstStyle/>
          <a:p>
            <a:pPr eaLnBrk="1" hangingPunct="1">
              <a:spcBef>
                <a:spcPct val="50000"/>
              </a:spcBef>
            </a:pPr>
            <a:r>
              <a:rPr lang="zh-CN" altLang="en-US" b="1" dirty="0">
                <a:solidFill>
                  <a:srgbClr val="3366CC"/>
                </a:solidFill>
                <a:latin typeface="Times New Roman" panose="02020603050405020304" pitchFamily="18" charset="0"/>
                <a:ea typeface="宋体" panose="02010600030101010101" pitchFamily="2" charset="-122"/>
              </a:rPr>
              <a:t>中心极限定理的客观背景</a:t>
            </a:r>
            <a:endParaRPr lang="zh-CN" altLang="en-US" b="1" dirty="0">
              <a:solidFill>
                <a:srgbClr val="3366CC"/>
              </a:solidFill>
              <a:latin typeface="Times New Roman" panose="02020603050405020304" pitchFamily="18" charset="0"/>
              <a:ea typeface="宋体" panose="02010600030101010101" pitchFamily="2" charset="-122"/>
            </a:endParaRPr>
          </a:p>
        </p:txBody>
      </p:sp>
      <p:sp>
        <p:nvSpPr>
          <p:cNvPr id="1566728" name="Rectangle 8"/>
          <p:cNvSpPr/>
          <p:nvPr/>
        </p:nvSpPr>
        <p:spPr>
          <a:xfrm>
            <a:off x="253683" y="1701800"/>
            <a:ext cx="8077200" cy="1117600"/>
          </a:xfrm>
          <a:prstGeom prst="rect">
            <a:avLst/>
          </a:prstGeom>
          <a:noFill/>
          <a:ln w="9525">
            <a:noFill/>
          </a:ln>
        </p:spPr>
        <p:txBody>
          <a:bodyPr anchor="ctr" anchorCtr="0">
            <a:spAutoFit/>
          </a:bodyPr>
          <a:lstStyle/>
          <a:p>
            <a:pPr eaLnBrk="1" hangingPunct="1">
              <a:lnSpc>
                <a:spcPct val="120000"/>
              </a:lnSpc>
            </a:pPr>
            <a:r>
              <a:rPr lang="zh-CN" altLang="en-US" b="1" dirty="0">
                <a:latin typeface="Times New Roman" panose="02020603050405020304" pitchFamily="18" charset="0"/>
                <a:ea typeface="宋体" panose="02010600030101010101" pitchFamily="2" charset="-122"/>
              </a:rPr>
              <a:t>        在实际问题中许多随机变量是由相互独立随机因素的综合（或和</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影响所形成的</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pic>
        <p:nvPicPr>
          <p:cNvPr id="1566729" name="Picture 9" descr="火炮"/>
          <p:cNvPicPr>
            <a:picLocks noChangeAspect="1"/>
          </p:cNvPicPr>
          <p:nvPr/>
        </p:nvPicPr>
        <p:blipFill>
          <a:blip r:embed="rId1"/>
          <a:stretch>
            <a:fillRect/>
          </a:stretch>
        </p:blipFill>
        <p:spPr>
          <a:xfrm>
            <a:off x="6606858" y="2724150"/>
            <a:ext cx="2020887" cy="2087563"/>
          </a:xfrm>
          <a:prstGeom prst="rect">
            <a:avLst/>
          </a:prstGeom>
          <a:noFill/>
          <a:ln w="9525">
            <a:noFill/>
          </a:ln>
        </p:spPr>
      </p:pic>
      <p:pic>
        <p:nvPicPr>
          <p:cNvPr id="1566730" name="Picture 10" descr="射击误差"/>
          <p:cNvPicPr>
            <a:picLocks noChangeAspect="1"/>
          </p:cNvPicPr>
          <p:nvPr/>
        </p:nvPicPr>
        <p:blipFill>
          <a:blip r:embed="rId2"/>
          <a:stretch>
            <a:fillRect/>
          </a:stretch>
        </p:blipFill>
        <p:spPr>
          <a:xfrm>
            <a:off x="4028758" y="2797175"/>
            <a:ext cx="2568575" cy="2008188"/>
          </a:xfrm>
          <a:prstGeom prst="rect">
            <a:avLst/>
          </a:prstGeom>
          <a:noFill/>
          <a:ln w="9525">
            <a:noFill/>
          </a:ln>
        </p:spPr>
      </p:pic>
      <p:sp>
        <p:nvSpPr>
          <p:cNvPr id="1566731" name="Rectangle 11"/>
          <p:cNvSpPr/>
          <p:nvPr/>
        </p:nvSpPr>
        <p:spPr>
          <a:xfrm>
            <a:off x="548958" y="2817813"/>
            <a:ext cx="8164512" cy="3711575"/>
          </a:xfrm>
          <a:prstGeom prst="rect">
            <a:avLst/>
          </a:prstGeom>
          <a:noFill/>
          <a:ln w="9525">
            <a:noFill/>
          </a:ln>
        </p:spPr>
        <p:txBody>
          <a:bodyPr anchor="ctr" anchorCtr="0">
            <a:spAutoFit/>
          </a:bodyPr>
          <a:lstStyle/>
          <a:p>
            <a:pPr eaLnBrk="1" hangingPunct="1">
              <a:lnSpc>
                <a:spcPct val="120000"/>
              </a:lnSpc>
            </a:pPr>
            <a:r>
              <a:rPr lang="zh-CN" altLang="en-US" b="1" dirty="0">
                <a:latin typeface="Times New Roman" panose="02020603050405020304" pitchFamily="18" charset="0"/>
                <a:ea typeface="宋体" panose="02010600030101010101" pitchFamily="2" charset="-122"/>
              </a:rPr>
              <a:t>例如：炮弹射击的</a:t>
            </a:r>
            <a:endParaRPr lang="zh-CN" altLang="en-US" b="1" dirty="0">
              <a:latin typeface="Times New Roman" panose="02020603050405020304" pitchFamily="18" charset="0"/>
              <a:ea typeface="宋体" panose="02010600030101010101" pitchFamily="2" charset="-122"/>
            </a:endParaRPr>
          </a:p>
          <a:p>
            <a:pPr eaLnBrk="1" hangingPunct="1">
              <a:lnSpc>
                <a:spcPct val="120000"/>
              </a:lnSpc>
            </a:pPr>
            <a:r>
              <a:rPr lang="zh-CN" altLang="en-US" b="1" dirty="0">
                <a:latin typeface="Times New Roman" panose="02020603050405020304" pitchFamily="18" charset="0"/>
                <a:ea typeface="宋体" panose="02010600030101010101" pitchFamily="2" charset="-122"/>
              </a:rPr>
              <a:t>落点与目标的偏差，</a:t>
            </a:r>
            <a:endParaRPr lang="zh-CN" altLang="en-US" b="1" dirty="0">
              <a:latin typeface="Times New Roman" panose="02020603050405020304" pitchFamily="18" charset="0"/>
              <a:ea typeface="宋体" panose="02010600030101010101" pitchFamily="2" charset="-122"/>
            </a:endParaRPr>
          </a:p>
          <a:p>
            <a:pPr eaLnBrk="1" hangingPunct="1">
              <a:lnSpc>
                <a:spcPct val="120000"/>
              </a:lnSpc>
            </a:pPr>
            <a:r>
              <a:rPr lang="zh-CN" altLang="en-US" b="1" dirty="0">
                <a:latin typeface="Times New Roman" panose="02020603050405020304" pitchFamily="18" charset="0"/>
                <a:ea typeface="宋体" panose="02010600030101010101" pitchFamily="2" charset="-122"/>
              </a:rPr>
              <a:t>就受着许多随机因</a:t>
            </a:r>
            <a:endParaRPr lang="zh-CN" altLang="en-US" b="1" dirty="0">
              <a:latin typeface="Times New Roman" panose="02020603050405020304" pitchFamily="18" charset="0"/>
              <a:ea typeface="宋体" panose="02010600030101010101" pitchFamily="2" charset="-122"/>
            </a:endParaRPr>
          </a:p>
          <a:p>
            <a:pPr eaLnBrk="1" hangingPunct="1">
              <a:lnSpc>
                <a:spcPct val="120000"/>
              </a:lnSpc>
            </a:pPr>
            <a:r>
              <a:rPr lang="zh-CN" altLang="en-US" b="1" dirty="0">
                <a:latin typeface="Times New Roman" panose="02020603050405020304" pitchFamily="18" charset="0"/>
                <a:ea typeface="宋体" panose="02010600030101010101" pitchFamily="2" charset="-122"/>
              </a:rPr>
              <a:t>素（如瞄准，空气</a:t>
            </a:r>
            <a:endParaRPr lang="zh-CN" altLang="en-US" b="1" dirty="0">
              <a:latin typeface="Times New Roman" panose="02020603050405020304" pitchFamily="18" charset="0"/>
              <a:ea typeface="宋体" panose="02010600030101010101" pitchFamily="2" charset="-122"/>
            </a:endParaRPr>
          </a:p>
          <a:p>
            <a:pPr eaLnBrk="1" hangingPunct="1">
              <a:lnSpc>
                <a:spcPct val="120000"/>
              </a:lnSpc>
            </a:pPr>
            <a:r>
              <a:rPr lang="zh-CN" altLang="en-US" b="1" dirty="0">
                <a:latin typeface="Times New Roman" panose="02020603050405020304" pitchFamily="18" charset="0"/>
                <a:ea typeface="宋体" panose="02010600030101010101" pitchFamily="2" charset="-122"/>
              </a:rPr>
              <a:t>阻力，炮弹或炮身结构等）综合影响的</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每个</a:t>
            </a:r>
            <a:r>
              <a:rPr lang="zh-CN" altLang="en-US" b="1" dirty="0">
                <a:solidFill>
                  <a:schemeClr val="tx2"/>
                </a:solidFill>
                <a:latin typeface="Times New Roman" panose="02020603050405020304" pitchFamily="18" charset="0"/>
                <a:ea typeface="宋体" panose="02010600030101010101" pitchFamily="2" charset="-122"/>
              </a:rPr>
              <a:t>随机因素的对</a:t>
            </a:r>
            <a:r>
              <a:rPr lang="zh-CN" altLang="en-US" b="1" dirty="0">
                <a:latin typeface="Times New Roman" panose="02020603050405020304" pitchFamily="18" charset="0"/>
                <a:ea typeface="宋体" panose="02010600030101010101" pitchFamily="2" charset="-122"/>
              </a:rPr>
              <a:t>弹着点（随机变量和）</a:t>
            </a:r>
            <a:r>
              <a:rPr lang="zh-CN" altLang="en-US" b="1" dirty="0">
                <a:solidFill>
                  <a:schemeClr val="tx2"/>
                </a:solidFill>
                <a:latin typeface="Times New Roman" panose="02020603050405020304" pitchFamily="18" charset="0"/>
                <a:ea typeface="宋体" panose="02010600030101010101" pitchFamily="2" charset="-122"/>
              </a:rPr>
              <a:t>所起的作用都是很小的</a:t>
            </a:r>
            <a:r>
              <a:rPr lang="en-US" altLang="zh-CN" b="1" dirty="0">
                <a:solidFill>
                  <a:schemeClr val="tx2"/>
                </a:solidFill>
                <a:latin typeface="Times New Roman" panose="02020603050405020304" pitchFamily="18" charset="0"/>
                <a:ea typeface="宋体" panose="02010600030101010101" pitchFamily="2" charset="-122"/>
              </a:rPr>
              <a:t>.</a:t>
            </a:r>
            <a:r>
              <a:rPr lang="zh-CN" altLang="en-US" b="1" dirty="0">
                <a:solidFill>
                  <a:schemeClr val="tx2"/>
                </a:solidFill>
                <a:latin typeface="Times New Roman" panose="02020603050405020304" pitchFamily="18" charset="0"/>
                <a:ea typeface="宋体" panose="02010600030101010101" pitchFamily="2" charset="-122"/>
              </a:rPr>
              <a:t>那么</a:t>
            </a:r>
            <a:r>
              <a:rPr lang="zh-CN" altLang="en-US" b="1" dirty="0">
                <a:latin typeface="Times New Roman" panose="02020603050405020304" pitchFamily="18" charset="0"/>
                <a:ea typeface="宋体" panose="02010600030101010101" pitchFamily="2" charset="-122"/>
              </a:rPr>
              <a:t>弹着点服从怎样分布 ？</a:t>
            </a:r>
            <a:endParaRPr lang="zh-CN" altLang="en-US" b="1" dirty="0">
              <a:latin typeface="Times New Roman" panose="02020603050405020304" pitchFamily="18" charset="0"/>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6728"/>
                                        </p:tgtEl>
                                        <p:attrNameLst>
                                          <p:attrName>style.visibility</p:attrName>
                                        </p:attrNameLst>
                                      </p:cBhvr>
                                      <p:to>
                                        <p:strVal val="visible"/>
                                      </p:to>
                                    </p:set>
                                    <p:animEffect transition="in" filter="wipe(left)">
                                      <p:cBhvr>
                                        <p:cTn id="7" dur="500"/>
                                        <p:tgtEl>
                                          <p:spTgt spid="15667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56673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炮声.wav"/>
                                        </p:tgtEl>
                                      </p:cMediaNode>
                                    </p:audio>
                                  </p:sub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1566729"/>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66731"/>
                                        </p:tgtEl>
                                        <p:attrNameLst>
                                          <p:attrName>style.visibility</p:attrName>
                                        </p:attrNameLst>
                                      </p:cBhvr>
                                      <p:to>
                                        <p:strVal val="visible"/>
                                      </p:to>
                                    </p:set>
                                    <p:animEffect transition="in" filter="wipe(left)">
                                      <p:cBhvr>
                                        <p:cTn id="18" dur="500"/>
                                        <p:tgtEl>
                                          <p:spTgt spid="1566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28" grpId="0"/>
      <p:bldP spid="15667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50" name="Text Box 6"/>
          <p:cNvSpPr txBox="1"/>
          <p:nvPr/>
        </p:nvSpPr>
        <p:spPr>
          <a:xfrm>
            <a:off x="756920" y="2133600"/>
            <a:ext cx="7753350" cy="946150"/>
          </a:xfrm>
          <a:prstGeom prst="rect">
            <a:avLst/>
          </a:prstGeom>
          <a:noFill/>
          <a:ln w="9525">
            <a:noFill/>
          </a:ln>
        </p:spPr>
        <p:txBody>
          <a:bodyPr>
            <a:spAutoFit/>
          </a:bodyPr>
          <a:lstStyle/>
          <a:p>
            <a:pPr eaLnBrk="1" hangingPunct="1">
              <a:spcBef>
                <a:spcPct val="50000"/>
              </a:spcBef>
            </a:pPr>
            <a:r>
              <a:rPr lang="zh-CN" altLang="en-US" b="1" dirty="0">
                <a:solidFill>
                  <a:srgbClr val="3366CC"/>
                </a:solidFill>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某个随机变量是由大量相互独立且均匀小的随机变量相加而成的, 研究其概率分布情况.</a:t>
            </a:r>
            <a:endParaRPr lang="zh-CN" altLang="en-US" b="1" dirty="0">
              <a:latin typeface="Times New Roman" panose="02020603050405020304" pitchFamily="18" charset="0"/>
              <a:ea typeface="宋体" panose="02010600030101010101" pitchFamily="2" charset="-122"/>
            </a:endParaRPr>
          </a:p>
        </p:txBody>
      </p:sp>
      <p:sp>
        <p:nvSpPr>
          <p:cNvPr id="1567751" name="Text Box 7"/>
          <p:cNvSpPr txBox="1"/>
          <p:nvPr/>
        </p:nvSpPr>
        <p:spPr>
          <a:xfrm>
            <a:off x="685483" y="2133600"/>
            <a:ext cx="2133600" cy="519113"/>
          </a:xfrm>
          <a:prstGeom prst="rect">
            <a:avLst/>
          </a:prstGeom>
          <a:noFill/>
          <a:ln w="9525">
            <a:noFill/>
          </a:ln>
        </p:spPr>
        <p:txBody>
          <a:bodyPr>
            <a:spAutoFit/>
          </a:bodyPr>
          <a:lstStyle/>
          <a:p>
            <a:pPr eaLnBrk="1" hangingPunct="1">
              <a:spcBef>
                <a:spcPct val="50000"/>
              </a:spcBef>
            </a:pPr>
            <a:r>
              <a:rPr lang="zh-CN" altLang="en-US" b="1" dirty="0">
                <a:solidFill>
                  <a:srgbClr val="0000FF"/>
                </a:solidFill>
                <a:latin typeface="Times New Roman" panose="02020603050405020304" pitchFamily="18" charset="0"/>
                <a:ea typeface="黑体" panose="02010609060101010101" pitchFamily="2" charset="-122"/>
              </a:rPr>
              <a:t>问题:</a:t>
            </a:r>
            <a:endParaRPr lang="zh-CN" altLang="en-US" b="1" dirty="0">
              <a:solidFill>
                <a:srgbClr val="0000FF"/>
              </a:solidFill>
              <a:latin typeface="Times New Roman" panose="02020603050405020304" pitchFamily="18" charset="0"/>
              <a:ea typeface="黑体" panose="02010609060101010101" pitchFamily="2" charset="-122"/>
            </a:endParaRPr>
          </a:p>
        </p:txBody>
      </p:sp>
      <p:sp>
        <p:nvSpPr>
          <p:cNvPr id="63492" name="Rectangle 8"/>
          <p:cNvSpPr/>
          <p:nvPr/>
        </p:nvSpPr>
        <p:spPr>
          <a:xfrm>
            <a:off x="685483" y="857250"/>
            <a:ext cx="4781550" cy="701675"/>
          </a:xfrm>
          <a:prstGeom prst="rect">
            <a:avLst/>
          </a:prstGeom>
          <a:noFill/>
          <a:ln w="9525">
            <a:noFill/>
          </a:ln>
        </p:spPr>
        <p:txBody>
          <a:bodyPr wrap="none">
            <a:spAutoFit/>
          </a:bodyPr>
          <a:lstStyle/>
          <a:p>
            <a:pPr eaLnBrk="1" hangingPunct="1"/>
            <a:r>
              <a:rPr lang="zh-CN" altLang="en-US" sz="4000" b="1" dirty="0">
                <a:solidFill>
                  <a:schemeClr val="tx2"/>
                </a:solidFill>
                <a:latin typeface="Times New Roman" panose="02020603050405020304" pitchFamily="18" charset="0"/>
                <a:ea typeface="宋体" panose="02010600030101010101" pitchFamily="2" charset="-122"/>
              </a:rPr>
              <a:t>中心极限定理</a:t>
            </a:r>
            <a:r>
              <a:rPr lang="en-US" altLang="zh-CN" sz="4000" b="1" dirty="0">
                <a:solidFill>
                  <a:schemeClr val="tx2"/>
                </a:solidFill>
                <a:latin typeface="Times New Roman" panose="02020603050405020304" pitchFamily="18" charset="0"/>
                <a:ea typeface="宋体" panose="02010600030101010101" pitchFamily="2" charset="-122"/>
              </a:rPr>
              <a:t>(Cont.)</a:t>
            </a:r>
            <a:endParaRPr lang="en-US" altLang="zh-CN" sz="4000" b="1" dirty="0">
              <a:solidFill>
                <a:schemeClr val="tx2"/>
              </a:solidFill>
              <a:latin typeface="Times New Roman" panose="02020603050405020304" pitchFamily="18" charset="0"/>
              <a:ea typeface="宋体" panose="02010600030101010101" pitchFamily="2" charset="-122"/>
            </a:endParaRPr>
          </a:p>
        </p:txBody>
      </p:sp>
      <p:sp>
        <p:nvSpPr>
          <p:cNvPr id="1567758" name="Text Box 14"/>
          <p:cNvSpPr txBox="1"/>
          <p:nvPr/>
        </p:nvSpPr>
        <p:spPr>
          <a:xfrm>
            <a:off x="560070" y="3789363"/>
            <a:ext cx="8153400" cy="2143125"/>
          </a:xfrm>
          <a:prstGeom prst="rect">
            <a:avLst/>
          </a:prstGeom>
          <a:noFill/>
          <a:ln w="9525">
            <a:noFill/>
          </a:ln>
        </p:spPr>
        <p:txBody>
          <a:bodyPr anchor="ctr" anchorCtr="0">
            <a:spAutoFit/>
          </a:bodyPr>
          <a:lstStyle/>
          <a:p>
            <a:pPr>
              <a:lnSpc>
                <a:spcPct val="120000"/>
              </a:lnSpc>
            </a:pPr>
            <a:r>
              <a:rPr lang="zh-CN" altLang="en-US" b="1" dirty="0">
                <a:latin typeface="Times New Roman" panose="02020603050405020304" pitchFamily="18" charset="0"/>
                <a:ea typeface="宋体" panose="02010600030101010101" pitchFamily="2" charset="-122"/>
              </a:rPr>
              <a:t>       </a:t>
            </a:r>
            <a:r>
              <a:rPr lang="zh-CN" altLang="en-US" b="1" dirty="0">
                <a:solidFill>
                  <a:srgbClr val="3366CC"/>
                </a:solidFill>
                <a:latin typeface="Times New Roman" panose="02020603050405020304" pitchFamily="18" charset="0"/>
                <a:ea typeface="宋体" panose="02010600030101010101" pitchFamily="2" charset="-122"/>
              </a:rPr>
              <a:t>如果一个随机变量是由大量相互独立的随机因素的综合影响所造成，而每一个别因素对这种综合影响中所起的作用不大</a:t>
            </a:r>
            <a:r>
              <a:rPr lang="en-US" altLang="zh-CN" b="1" dirty="0">
                <a:solidFill>
                  <a:srgbClr val="3366CC"/>
                </a:solidFill>
                <a:latin typeface="Times New Roman" panose="02020603050405020304" pitchFamily="18" charset="0"/>
                <a:ea typeface="宋体" panose="02010600030101010101" pitchFamily="2" charset="-122"/>
              </a:rPr>
              <a:t>.   </a:t>
            </a:r>
            <a:r>
              <a:rPr lang="zh-CN" altLang="en-US" b="1" dirty="0">
                <a:solidFill>
                  <a:srgbClr val="3366CC"/>
                </a:solidFill>
                <a:latin typeface="Times New Roman" panose="02020603050405020304" pitchFamily="18" charset="0"/>
                <a:ea typeface="宋体" panose="02010600030101010101" pitchFamily="2" charset="-122"/>
              </a:rPr>
              <a:t>则这种随机变量一般都服从或近似服从正态分布</a:t>
            </a:r>
            <a:r>
              <a:rPr lang="en-US" altLang="zh-CN" b="1" dirty="0">
                <a:solidFill>
                  <a:srgbClr val="3366CC"/>
                </a:solidFill>
                <a:latin typeface="Times New Roman" panose="02020603050405020304" pitchFamily="18" charset="0"/>
                <a:ea typeface="宋体" panose="02010600030101010101" pitchFamily="2" charset="-122"/>
              </a:rPr>
              <a:t>.</a:t>
            </a:r>
            <a:endParaRPr lang="en-US" altLang="zh-CN" dirty="0">
              <a:solidFill>
                <a:srgbClr val="3366CC"/>
              </a:solidFill>
              <a:latin typeface="Times New Roman" panose="02020603050405020304" pitchFamily="18" charset="0"/>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67751"/>
                                        </p:tgtEl>
                                        <p:attrNameLst>
                                          <p:attrName>style.visibility</p:attrName>
                                        </p:attrNameLst>
                                      </p:cBhvr>
                                      <p:to>
                                        <p:strVal val="visible"/>
                                      </p:to>
                                    </p:set>
                                    <p:animEffect transition="in" filter="wipe(left)">
                                      <p:cBhvr>
                                        <p:cTn id="7" dur="500"/>
                                        <p:tgtEl>
                                          <p:spTgt spid="15677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67750"/>
                                        </p:tgtEl>
                                        <p:attrNameLst>
                                          <p:attrName>style.visibility</p:attrName>
                                        </p:attrNameLst>
                                      </p:cBhvr>
                                      <p:to>
                                        <p:strVal val="visible"/>
                                      </p:to>
                                    </p:set>
                                    <p:animEffect transition="in" filter="wipe(left)">
                                      <p:cBhvr>
                                        <p:cTn id="12" dur="500"/>
                                        <p:tgtEl>
                                          <p:spTgt spid="15677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67758"/>
                                        </p:tgtEl>
                                        <p:attrNameLst>
                                          <p:attrName>style.visibility</p:attrName>
                                        </p:attrNameLst>
                                      </p:cBhvr>
                                      <p:to>
                                        <p:strVal val="visible"/>
                                      </p:to>
                                    </p:set>
                                    <p:animEffect transition="in" filter="wipe(left)">
                                      <p:cBhvr>
                                        <p:cTn id="17" dur="500"/>
                                        <p:tgtEl>
                                          <p:spTgt spid="1567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750" grpId="0"/>
      <p:bldP spid="1567751" grpId="0"/>
      <p:bldP spid="15677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2" name="Text Box 4"/>
          <p:cNvSpPr txBox="1"/>
          <p:nvPr/>
        </p:nvSpPr>
        <p:spPr>
          <a:xfrm>
            <a:off x="433070" y="620713"/>
            <a:ext cx="8280400" cy="1630362"/>
          </a:xfrm>
          <a:prstGeom prst="rect">
            <a:avLst/>
          </a:prstGeom>
          <a:noFill/>
          <a:ln w="9525">
            <a:noFill/>
          </a:ln>
        </p:spPr>
        <p:txBody>
          <a:bodyPr anchor="ctr" anchorCtr="0">
            <a:spAutoFit/>
          </a:bodyPr>
          <a:lstStyle/>
          <a:p>
            <a:pPr>
              <a:lnSpc>
                <a:spcPct val="120000"/>
              </a:lnSpc>
            </a:pPr>
            <a:r>
              <a:rPr lang="zh-CN" altLang="en-US" b="1" dirty="0">
                <a:latin typeface="Times New Roman" panose="02020603050405020304" pitchFamily="18" charset="0"/>
                <a:ea typeface="宋体" panose="02010600030101010101" pitchFamily="2" charset="-122"/>
              </a:rPr>
              <a:t>        由于无穷个随机变量之和可能趋于∞，故我们不研究</a:t>
            </a:r>
            <a:r>
              <a:rPr lang="en-US" altLang="zh-CN" b="1" i="1" dirty="0">
                <a:latin typeface="Times New Roman" panose="02020603050405020304" pitchFamily="18" charset="0"/>
                <a:ea typeface="宋体" panose="02010600030101010101" pitchFamily="2" charset="-122"/>
              </a:rPr>
              <a:t>n</a:t>
            </a:r>
            <a:r>
              <a:rPr lang="zh-CN" altLang="en-US" b="1" dirty="0">
                <a:latin typeface="Times New Roman" panose="02020603050405020304" pitchFamily="18" charset="0"/>
                <a:ea typeface="宋体" panose="02010600030101010101" pitchFamily="2" charset="-122"/>
              </a:rPr>
              <a:t>个随机变量之和本身而考虑它的标准化的随机变量</a:t>
            </a:r>
            <a:r>
              <a:rPr lang="en-US" altLang="zh-CN" b="1"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p:txBody>
      </p:sp>
      <p:graphicFrame>
        <p:nvGraphicFramePr>
          <p:cNvPr id="1568773" name="Object 5"/>
          <p:cNvGraphicFramePr>
            <a:graphicFrameLocks noChangeAspect="1"/>
          </p:cNvGraphicFramePr>
          <p:nvPr/>
        </p:nvGraphicFramePr>
        <p:xfrm>
          <a:off x="1944370" y="2651125"/>
          <a:ext cx="3744913" cy="1714500"/>
        </p:xfrm>
        <a:graphic>
          <a:graphicData uri="http://schemas.openxmlformats.org/presentationml/2006/ole">
            <mc:AlternateContent xmlns:mc="http://schemas.openxmlformats.org/markup-compatibility/2006">
              <mc:Choice xmlns:v="urn:schemas-microsoft-com:vml" Requires="v">
                <p:oleObj spid="_x0000_s0" name="" r:id="rId1" imgW="4303395" imgH="2189480" progId="Equation.3">
                  <p:embed/>
                </p:oleObj>
              </mc:Choice>
              <mc:Fallback>
                <p:oleObj name="" r:id="rId1" imgW="4303395" imgH="2189480" progId="Equation.3">
                  <p:embed/>
                  <p:pic>
                    <p:nvPicPr>
                      <p:cNvPr id="0" name="Object 5"/>
                      <p:cNvPicPr/>
                      <p:nvPr/>
                    </p:nvPicPr>
                    <p:blipFill>
                      <a:blip r:embed="rId2">
                        <a:clrChange>
                          <a:clrFrom>
                            <a:srgbClr val="000000"/>
                          </a:clrFrom>
                          <a:clrTo>
                            <a:srgbClr val="99FF99"/>
                          </a:clrTo>
                        </a:clrChange>
                      </a:blip>
                      <a:stretch>
                        <a:fillRect/>
                      </a:stretch>
                    </p:blipFill>
                    <p:spPr>
                      <a:xfrm>
                        <a:off x="1944370" y="2651125"/>
                        <a:ext cx="3744913" cy="1714500"/>
                      </a:xfrm>
                      <a:prstGeom prst="rect">
                        <a:avLst/>
                      </a:prstGeom>
                      <a:solidFill>
                        <a:srgbClr val="660033"/>
                      </a:solidFill>
                      <a:ln w="38100">
                        <a:noFill/>
                        <a:miter/>
                      </a:ln>
                    </p:spPr>
                  </p:pic>
                </p:oleObj>
              </mc:Fallback>
            </mc:AlternateContent>
          </a:graphicData>
        </a:graphic>
      </p:graphicFrame>
      <p:graphicFrame>
        <p:nvGraphicFramePr>
          <p:cNvPr id="1568774" name="Object 6"/>
          <p:cNvGraphicFramePr>
            <a:graphicFrameLocks noChangeAspect="1"/>
          </p:cNvGraphicFramePr>
          <p:nvPr/>
        </p:nvGraphicFramePr>
        <p:xfrm>
          <a:off x="720408" y="4762500"/>
          <a:ext cx="6453187" cy="444500"/>
        </p:xfrm>
        <a:graphic>
          <a:graphicData uri="http://schemas.openxmlformats.org/presentationml/2006/ole">
            <mc:AlternateContent xmlns:mc="http://schemas.openxmlformats.org/markup-compatibility/2006">
              <mc:Choice xmlns:v="urn:schemas-microsoft-com:vml" Requires="v">
                <p:oleObj spid="_x0000_s2" name="" r:id="rId3" imgW="8078470" imgH="579120" progId="Equation.3">
                  <p:embed/>
                </p:oleObj>
              </mc:Choice>
              <mc:Fallback>
                <p:oleObj name="" r:id="rId3" imgW="8078470" imgH="579120" progId="Equation.3">
                  <p:embed/>
                  <p:pic>
                    <p:nvPicPr>
                      <p:cNvPr id="0" name="Object 6"/>
                      <p:cNvPicPr/>
                      <p:nvPr/>
                    </p:nvPicPr>
                    <p:blipFill>
                      <a:blip r:embed="rId4">
                        <a:clrChange>
                          <a:clrFrom>
                            <a:srgbClr val="000000"/>
                          </a:clrFrom>
                          <a:clrTo>
                            <a:srgbClr val="402000"/>
                          </a:clrTo>
                        </a:clrChange>
                      </a:blip>
                      <a:stretch>
                        <a:fillRect/>
                      </a:stretch>
                    </p:blipFill>
                    <p:spPr>
                      <a:xfrm>
                        <a:off x="720408" y="4762500"/>
                        <a:ext cx="6453187" cy="444500"/>
                      </a:xfrm>
                      <a:prstGeom prst="rect">
                        <a:avLst/>
                      </a:prstGeom>
                      <a:noFill/>
                      <a:ln w="38100">
                        <a:noFill/>
                        <a:miter/>
                      </a:ln>
                    </p:spPr>
                  </p:pic>
                </p:oleObj>
              </mc:Fallback>
            </mc:AlternateContent>
          </a:graphicData>
        </a:graphic>
      </p:graphicFrame>
      <p:sp>
        <p:nvSpPr>
          <p:cNvPr id="1568775" name="Rectangle 7"/>
          <p:cNvSpPr/>
          <p:nvPr/>
        </p:nvSpPr>
        <p:spPr>
          <a:xfrm>
            <a:off x="288608" y="5335588"/>
            <a:ext cx="8135937" cy="1117600"/>
          </a:xfrm>
          <a:prstGeom prst="rect">
            <a:avLst/>
          </a:prstGeom>
          <a:noFill/>
          <a:ln w="9525">
            <a:noFill/>
          </a:ln>
        </p:spPr>
        <p:txBody>
          <a:bodyPr anchor="ctr" anchorCtr="0">
            <a:spAutoFit/>
          </a:bodyPr>
          <a:lstStyle/>
          <a:p>
            <a:pPr eaLnBrk="1" hangingPunct="1">
              <a:lnSpc>
                <a:spcPct val="120000"/>
              </a:lnSpc>
            </a:pPr>
            <a:r>
              <a:rPr lang="zh-CN" altLang="en-US" b="1" dirty="0">
                <a:latin typeface="Times New Roman" panose="02020603050405020304" pitchFamily="18" charset="0"/>
                <a:ea typeface="宋体" panose="02010600030101010101" pitchFamily="2" charset="-122"/>
              </a:rPr>
              <a:t>        在概率论中，习惯于把和的分布收敛于正态分布这一类定理都叫做</a:t>
            </a:r>
            <a:r>
              <a:rPr lang="zh-CN" altLang="en-US" b="1" dirty="0">
                <a:solidFill>
                  <a:schemeClr val="accent2"/>
                </a:solidFill>
                <a:latin typeface="Times New Roman" panose="02020603050405020304" pitchFamily="18" charset="0"/>
                <a:ea typeface="宋体" panose="02010600030101010101" pitchFamily="2" charset="-122"/>
              </a:rPr>
              <a:t>中心极限定理</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graphicFrame>
        <p:nvGraphicFramePr>
          <p:cNvPr id="1568776" name="Object 8"/>
          <p:cNvGraphicFramePr>
            <a:graphicFrameLocks noChangeAspect="1"/>
          </p:cNvGraphicFramePr>
          <p:nvPr/>
        </p:nvGraphicFramePr>
        <p:xfrm>
          <a:off x="1728470" y="1593850"/>
          <a:ext cx="6192838" cy="800100"/>
        </p:xfrm>
        <a:graphic>
          <a:graphicData uri="http://schemas.openxmlformats.org/presentationml/2006/ole">
            <mc:AlternateContent xmlns:mc="http://schemas.openxmlformats.org/markup-compatibility/2006">
              <mc:Choice xmlns:v="urn:schemas-microsoft-com:vml" Requires="v">
                <p:oleObj spid="_x0000_s3" name="" r:id="rId5" imgW="8078470" imgH="1048385" progId="Equation.3">
                  <p:embed/>
                </p:oleObj>
              </mc:Choice>
              <mc:Fallback>
                <p:oleObj name="" r:id="rId5" imgW="8078470" imgH="1048385" progId="Equation.3">
                  <p:embed/>
                  <p:pic>
                    <p:nvPicPr>
                      <p:cNvPr id="0" name="Object 8"/>
                      <p:cNvPicPr/>
                      <p:nvPr/>
                    </p:nvPicPr>
                    <p:blipFill>
                      <a:blip r:embed="rId6">
                        <a:clrChange>
                          <a:clrFrom>
                            <a:srgbClr val="000000"/>
                          </a:clrFrom>
                          <a:clrTo>
                            <a:srgbClr val="402000"/>
                          </a:clrTo>
                        </a:clrChange>
                      </a:blip>
                      <a:stretch>
                        <a:fillRect/>
                      </a:stretch>
                    </p:blipFill>
                    <p:spPr>
                      <a:xfrm>
                        <a:off x="1728470" y="1593850"/>
                        <a:ext cx="6192838" cy="8001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68772"/>
                                        </p:tgtEl>
                                        <p:attrNameLst>
                                          <p:attrName>style.visibility</p:attrName>
                                        </p:attrNameLst>
                                      </p:cBhvr>
                                      <p:to>
                                        <p:strVal val="visible"/>
                                      </p:to>
                                    </p:set>
                                    <p:animEffect transition="in" filter="wipe(left)">
                                      <p:cBhvr>
                                        <p:cTn id="7" dur="500"/>
                                        <p:tgtEl>
                                          <p:spTgt spid="1568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68776"/>
                                        </p:tgtEl>
                                        <p:attrNameLst>
                                          <p:attrName>style.visibility</p:attrName>
                                        </p:attrNameLst>
                                      </p:cBhvr>
                                      <p:to>
                                        <p:strVal val="visible"/>
                                      </p:to>
                                    </p:set>
                                    <p:animEffect transition="in" filter="wipe(down)">
                                      <p:cBhvr>
                                        <p:cTn id="12" dur="500"/>
                                        <p:tgtEl>
                                          <p:spTgt spid="15687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68773"/>
                                        </p:tgtEl>
                                        <p:attrNameLst>
                                          <p:attrName>style.visibility</p:attrName>
                                        </p:attrNameLst>
                                      </p:cBhvr>
                                      <p:to>
                                        <p:strVal val="visible"/>
                                      </p:to>
                                    </p:set>
                                    <p:animEffect transition="in" filter="wipe(down)">
                                      <p:cBhvr>
                                        <p:cTn id="17" dur="500"/>
                                        <p:tgtEl>
                                          <p:spTgt spid="15687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68774"/>
                                        </p:tgtEl>
                                        <p:attrNameLst>
                                          <p:attrName>style.visibility</p:attrName>
                                        </p:attrNameLst>
                                      </p:cBhvr>
                                      <p:to>
                                        <p:strVal val="visible"/>
                                      </p:to>
                                    </p:set>
                                    <p:animEffect transition="in" filter="wipe(down)">
                                      <p:cBhvr>
                                        <p:cTn id="22" dur="500"/>
                                        <p:tgtEl>
                                          <p:spTgt spid="15687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68775"/>
                                        </p:tgtEl>
                                        <p:attrNameLst>
                                          <p:attrName>style.visibility</p:attrName>
                                        </p:attrNameLst>
                                      </p:cBhvr>
                                      <p:to>
                                        <p:strVal val="visible"/>
                                      </p:to>
                                    </p:set>
                                    <p:animEffect transition="in" filter="wipe(down)">
                                      <p:cBhvr>
                                        <p:cTn id="27" dur="500"/>
                                        <p:tgtEl>
                                          <p:spTgt spid="156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772" grpId="0"/>
      <p:bldP spid="15687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4"/>
          <p:cNvGraphicFramePr>
            <a:graphicFrameLocks noChangeAspect="1"/>
          </p:cNvGraphicFramePr>
          <p:nvPr/>
        </p:nvGraphicFramePr>
        <p:xfrm>
          <a:off x="4677093" y="3609975"/>
          <a:ext cx="112712" cy="214313"/>
        </p:xfrm>
        <a:graphic>
          <a:graphicData uri="http://schemas.openxmlformats.org/presentationml/2006/ole">
            <mc:AlternateContent xmlns:mc="http://schemas.openxmlformats.org/markup-compatibility/2006">
              <mc:Choice xmlns:v="urn:schemas-microsoft-com:vml" Requires="v">
                <p:oleObj spid="_x0000_s0" name="" r:id="rId1" imgW="114300" imgH="215900" progId="Equation.3">
                  <p:embed/>
                </p:oleObj>
              </mc:Choice>
              <mc:Fallback>
                <p:oleObj name="" r:id="rId1" imgW="114300" imgH="215900" progId="Equation.3">
                  <p:embed/>
                  <p:pic>
                    <p:nvPicPr>
                      <p:cNvPr id="0" name="Object 4"/>
                      <p:cNvPicPr/>
                      <p:nvPr/>
                    </p:nvPicPr>
                    <p:blipFill>
                      <a:blip r:embed="rId2"/>
                      <a:stretch>
                        <a:fillRect/>
                      </a:stretch>
                    </p:blipFill>
                    <p:spPr>
                      <a:xfrm>
                        <a:off x="4677093" y="3609975"/>
                        <a:ext cx="112712" cy="214313"/>
                      </a:xfrm>
                      <a:prstGeom prst="rect">
                        <a:avLst/>
                      </a:prstGeom>
                      <a:noFill/>
                      <a:ln w="38100">
                        <a:noFill/>
                        <a:miter/>
                      </a:ln>
                    </p:spPr>
                  </p:pic>
                </p:oleObj>
              </mc:Fallback>
            </mc:AlternateContent>
          </a:graphicData>
        </a:graphic>
      </p:graphicFrame>
      <p:graphicFrame>
        <p:nvGraphicFramePr>
          <p:cNvPr id="16387" name="Object 5"/>
          <p:cNvGraphicFramePr>
            <a:graphicFrameLocks noChangeAspect="1"/>
          </p:cNvGraphicFramePr>
          <p:nvPr/>
        </p:nvGraphicFramePr>
        <p:xfrm>
          <a:off x="4677093" y="3609975"/>
          <a:ext cx="112712" cy="214313"/>
        </p:xfrm>
        <a:graphic>
          <a:graphicData uri="http://schemas.openxmlformats.org/presentationml/2006/ole">
            <mc:AlternateContent xmlns:mc="http://schemas.openxmlformats.org/markup-compatibility/2006">
              <mc:Choice xmlns:v="urn:schemas-microsoft-com:vml" Requires="v">
                <p:oleObj spid="_x0000_s2" name="" r:id="rId3" imgW="114300" imgH="215900" progId="Equation.3">
                  <p:embed/>
                </p:oleObj>
              </mc:Choice>
              <mc:Fallback>
                <p:oleObj name="" r:id="rId3" imgW="114300" imgH="215900" progId="Equation.3">
                  <p:embed/>
                  <p:pic>
                    <p:nvPicPr>
                      <p:cNvPr id="0" name="Object 5"/>
                      <p:cNvPicPr/>
                      <p:nvPr/>
                    </p:nvPicPr>
                    <p:blipFill>
                      <a:blip r:embed="rId2"/>
                      <a:stretch>
                        <a:fillRect/>
                      </a:stretch>
                    </p:blipFill>
                    <p:spPr>
                      <a:xfrm>
                        <a:off x="4677093" y="3609975"/>
                        <a:ext cx="112712" cy="214313"/>
                      </a:xfrm>
                      <a:prstGeom prst="rect">
                        <a:avLst/>
                      </a:prstGeom>
                      <a:noFill/>
                      <a:ln w="38100">
                        <a:noFill/>
                        <a:miter/>
                      </a:ln>
                    </p:spPr>
                  </p:pic>
                </p:oleObj>
              </mc:Fallback>
            </mc:AlternateContent>
          </a:graphicData>
        </a:graphic>
      </p:graphicFrame>
      <p:sp>
        <p:nvSpPr>
          <p:cNvPr id="16396" name="Rectangle 6"/>
          <p:cNvSpPr/>
          <p:nvPr/>
        </p:nvSpPr>
        <p:spPr>
          <a:xfrm>
            <a:off x="397193" y="476250"/>
            <a:ext cx="4535487" cy="579438"/>
          </a:xfrm>
          <a:prstGeom prst="rect">
            <a:avLst/>
          </a:prstGeom>
          <a:noFill/>
          <a:ln w="9525">
            <a:noFill/>
          </a:ln>
        </p:spPr>
        <p:txBody>
          <a:bodyPr anchor="ctr" anchorCtr="0">
            <a:spAutoFit/>
          </a:bodyPr>
          <a:lstStyle/>
          <a:p>
            <a:pPr eaLnBrk="1" hangingPunct="1"/>
            <a:r>
              <a:rPr lang="zh-CN" altLang="en-US" sz="3200" b="1" dirty="0">
                <a:solidFill>
                  <a:schemeClr val="tx2"/>
                </a:solidFill>
                <a:latin typeface="Times New Roman" panose="02020603050405020304" pitchFamily="18" charset="0"/>
                <a:ea typeface="黑体" panose="02010609060101010101" pitchFamily="2" charset="-122"/>
              </a:rPr>
              <a:t> 中心极限定理</a:t>
            </a:r>
            <a:endParaRPr lang="zh-CN" altLang="en-US" sz="3200" b="1" dirty="0">
              <a:solidFill>
                <a:schemeClr val="tx2"/>
              </a:solidFill>
              <a:latin typeface="Times New Roman" panose="02020603050405020304" pitchFamily="18" charset="0"/>
              <a:ea typeface="黑体" panose="02010609060101010101" pitchFamily="2" charset="-122"/>
            </a:endParaRPr>
          </a:p>
        </p:txBody>
      </p:sp>
      <p:graphicFrame>
        <p:nvGraphicFramePr>
          <p:cNvPr id="1569799" name="Object 7"/>
          <p:cNvGraphicFramePr>
            <a:graphicFrameLocks noChangeAspect="1"/>
          </p:cNvGraphicFramePr>
          <p:nvPr/>
        </p:nvGraphicFramePr>
        <p:xfrm>
          <a:off x="927418" y="4500563"/>
          <a:ext cx="4171950" cy="2201862"/>
        </p:xfrm>
        <a:graphic>
          <a:graphicData uri="http://schemas.openxmlformats.org/presentationml/2006/ole">
            <mc:AlternateContent xmlns:mc="http://schemas.openxmlformats.org/markup-compatibility/2006">
              <mc:Choice xmlns:v="urn:schemas-microsoft-com:vml" Requires="v">
                <p:oleObj spid="_x0000_s3" name="" r:id="rId4" imgW="1896110" imgH="1132205" progId="Equation.3">
                  <p:embed/>
                </p:oleObj>
              </mc:Choice>
              <mc:Fallback>
                <p:oleObj name="" r:id="rId4" imgW="1896110" imgH="1132205" progId="Equation.3">
                  <p:embed/>
                  <p:pic>
                    <p:nvPicPr>
                      <p:cNvPr id="0" name="Object 7"/>
                      <p:cNvPicPr/>
                      <p:nvPr/>
                    </p:nvPicPr>
                    <p:blipFill>
                      <a:blip r:embed="rId5">
                        <a:clrChange>
                          <a:clrFrom>
                            <a:srgbClr val="000000"/>
                          </a:clrFrom>
                          <a:clrTo>
                            <a:srgbClr val="996633"/>
                          </a:clrTo>
                        </a:clrChange>
                      </a:blip>
                      <a:stretch>
                        <a:fillRect/>
                      </a:stretch>
                    </p:blipFill>
                    <p:spPr>
                      <a:xfrm>
                        <a:off x="927418" y="4500563"/>
                        <a:ext cx="4171950" cy="2201862"/>
                      </a:xfrm>
                      <a:prstGeom prst="rect">
                        <a:avLst/>
                      </a:prstGeom>
                      <a:noFill/>
                      <a:ln w="38100">
                        <a:noFill/>
                        <a:miter/>
                      </a:ln>
                    </p:spPr>
                  </p:pic>
                </p:oleObj>
              </mc:Fallback>
            </mc:AlternateContent>
          </a:graphicData>
        </a:graphic>
      </p:graphicFrame>
      <p:sp>
        <p:nvSpPr>
          <p:cNvPr id="1569800" name="Rectangle 8"/>
          <p:cNvSpPr/>
          <p:nvPr/>
        </p:nvSpPr>
        <p:spPr>
          <a:xfrm>
            <a:off x="701993" y="1079500"/>
            <a:ext cx="6921500" cy="519113"/>
          </a:xfrm>
          <a:prstGeom prst="rect">
            <a:avLst/>
          </a:prstGeom>
          <a:noFill/>
          <a:ln w="9525">
            <a:noFill/>
          </a:ln>
        </p:spPr>
        <p:txBody>
          <a:bodyPr anchor="ctr" anchorCtr="0">
            <a:spAutoFit/>
          </a:bodyPr>
          <a:lstStyle/>
          <a:p>
            <a:pPr eaLnBrk="1" hangingPunct="1"/>
            <a:r>
              <a:rPr lang="zh-CN" altLang="en-US" b="1" dirty="0">
                <a:solidFill>
                  <a:srgbClr val="3366CC"/>
                </a:solidFill>
                <a:latin typeface="Times New Roman" panose="02020603050405020304" pitchFamily="18" charset="0"/>
                <a:ea typeface="宋体" panose="02010600030101010101" pitchFamily="2" charset="-122"/>
              </a:rPr>
              <a:t>定理 </a:t>
            </a:r>
            <a:r>
              <a:rPr lang="en-US" altLang="zh-CN" b="1" dirty="0">
                <a:solidFill>
                  <a:srgbClr val="3366CC"/>
                </a:solidFill>
                <a:latin typeface="Times New Roman" panose="02020603050405020304" pitchFamily="18" charset="0"/>
                <a:ea typeface="宋体" panose="02010600030101010101" pitchFamily="2" charset="-122"/>
              </a:rPr>
              <a:t>(</a:t>
            </a:r>
            <a:r>
              <a:rPr lang="zh-CN" altLang="en-US" b="1" dirty="0">
                <a:solidFill>
                  <a:srgbClr val="FF3300"/>
                </a:solidFill>
                <a:latin typeface="Times New Roman" panose="02020603050405020304" pitchFamily="18" charset="0"/>
                <a:ea typeface="宋体" panose="02010600030101010101" pitchFamily="2" charset="-122"/>
              </a:rPr>
              <a:t>林德贝格-列维</a:t>
            </a:r>
            <a:r>
              <a:rPr lang="zh-CN" altLang="en-US" b="1" dirty="0">
                <a:solidFill>
                  <a:srgbClr val="FF0000"/>
                </a:solidFill>
                <a:latin typeface="Times New Roman" panose="02020603050405020304" pitchFamily="18" charset="0"/>
                <a:ea typeface="宋体" panose="02010600030101010101" pitchFamily="2" charset="-122"/>
              </a:rPr>
              <a:t>中心极限定理</a:t>
            </a:r>
            <a:r>
              <a:rPr lang="en-US" altLang="zh-CN" b="1" dirty="0">
                <a:solidFill>
                  <a:srgbClr val="3366CC"/>
                </a:solidFill>
                <a:latin typeface="Times New Roman" panose="02020603050405020304" pitchFamily="18" charset="0"/>
                <a:ea typeface="宋体" panose="02010600030101010101" pitchFamily="2" charset="-122"/>
              </a:rPr>
              <a:t>)</a:t>
            </a:r>
            <a:endParaRPr lang="en-US" altLang="zh-CN" b="1" dirty="0">
              <a:solidFill>
                <a:srgbClr val="3366CC"/>
              </a:solidFill>
              <a:latin typeface="Times New Roman" panose="02020603050405020304" pitchFamily="18" charset="0"/>
              <a:ea typeface="宋体" panose="02010600030101010101" pitchFamily="2" charset="-122"/>
            </a:endParaRPr>
          </a:p>
        </p:txBody>
      </p:sp>
      <p:graphicFrame>
        <p:nvGraphicFramePr>
          <p:cNvPr id="1569801" name="Object 9"/>
          <p:cNvGraphicFramePr>
            <a:graphicFrameLocks noChangeAspect="1"/>
          </p:cNvGraphicFramePr>
          <p:nvPr/>
        </p:nvGraphicFramePr>
        <p:xfrm>
          <a:off x="648018" y="1773238"/>
          <a:ext cx="8208962" cy="1543050"/>
        </p:xfrm>
        <a:graphic>
          <a:graphicData uri="http://schemas.openxmlformats.org/presentationml/2006/ole">
            <mc:AlternateContent xmlns:mc="http://schemas.openxmlformats.org/markup-compatibility/2006">
              <mc:Choice xmlns:v="urn:schemas-microsoft-com:vml" Requires="v">
                <p:oleObj spid="_x0000_s4" name="" r:id="rId6" imgW="4781550" imgH="930910" progId="Equation.3">
                  <p:embed/>
                </p:oleObj>
              </mc:Choice>
              <mc:Fallback>
                <p:oleObj name="" r:id="rId6" imgW="4781550" imgH="930910" progId="Equation.3">
                  <p:embed/>
                  <p:pic>
                    <p:nvPicPr>
                      <p:cNvPr id="0" name="Object 9"/>
                      <p:cNvPicPr/>
                      <p:nvPr/>
                    </p:nvPicPr>
                    <p:blipFill>
                      <a:blip r:embed="rId7">
                        <a:clrChange>
                          <a:clrFrom>
                            <a:srgbClr val="000000"/>
                          </a:clrFrom>
                          <a:clrTo>
                            <a:srgbClr val="402000"/>
                          </a:clrTo>
                        </a:clrChange>
                      </a:blip>
                      <a:stretch>
                        <a:fillRect/>
                      </a:stretch>
                    </p:blipFill>
                    <p:spPr>
                      <a:xfrm>
                        <a:off x="648018" y="1773238"/>
                        <a:ext cx="8208962" cy="1543050"/>
                      </a:xfrm>
                      <a:prstGeom prst="rect">
                        <a:avLst/>
                      </a:prstGeom>
                      <a:noFill/>
                      <a:ln w="38100">
                        <a:noFill/>
                        <a:miter/>
                      </a:ln>
                    </p:spPr>
                  </p:pic>
                </p:oleObj>
              </mc:Fallback>
            </mc:AlternateContent>
          </a:graphicData>
        </a:graphic>
      </p:graphicFrame>
      <p:graphicFrame>
        <p:nvGraphicFramePr>
          <p:cNvPr id="16390" name="Object 10"/>
          <p:cNvGraphicFramePr>
            <a:graphicFrameLocks noChangeAspect="1"/>
          </p:cNvGraphicFramePr>
          <p:nvPr/>
        </p:nvGraphicFramePr>
        <p:xfrm>
          <a:off x="4277043" y="3508375"/>
          <a:ext cx="914400" cy="419100"/>
        </p:xfrm>
        <a:graphic>
          <a:graphicData uri="http://schemas.openxmlformats.org/presentationml/2006/ole">
            <mc:AlternateContent xmlns:mc="http://schemas.openxmlformats.org/markup-compatibility/2006">
              <mc:Choice xmlns:v="urn:schemas-microsoft-com:vml" Requires="v">
                <p:oleObj spid="_x0000_s5" name="" r:id="rId8" imgW="416560" imgH="916940" progId="Equation.3">
                  <p:embed/>
                </p:oleObj>
              </mc:Choice>
              <mc:Fallback>
                <p:oleObj name="" r:id="rId8" imgW="416560" imgH="916940" progId="Equation.3">
                  <p:embed/>
                  <p:pic>
                    <p:nvPicPr>
                      <p:cNvPr id="0" name="Object 10"/>
                      <p:cNvPicPr/>
                      <p:nvPr/>
                    </p:nvPicPr>
                    <p:blipFill>
                      <a:blip r:embed="rId9"/>
                      <a:stretch>
                        <a:fillRect/>
                      </a:stretch>
                    </p:blipFill>
                    <p:spPr>
                      <a:xfrm>
                        <a:off x="4277043" y="3508375"/>
                        <a:ext cx="914400" cy="419100"/>
                      </a:xfrm>
                      <a:prstGeom prst="rect">
                        <a:avLst/>
                      </a:prstGeom>
                      <a:noFill/>
                      <a:ln w="38100">
                        <a:noFill/>
                        <a:miter/>
                      </a:ln>
                    </p:spPr>
                  </p:pic>
                </p:oleObj>
              </mc:Fallback>
            </mc:AlternateContent>
          </a:graphicData>
        </a:graphic>
      </p:graphicFrame>
      <p:graphicFrame>
        <p:nvGraphicFramePr>
          <p:cNvPr id="1569803" name="Object 11"/>
          <p:cNvGraphicFramePr>
            <a:graphicFrameLocks noChangeAspect="1"/>
          </p:cNvGraphicFramePr>
          <p:nvPr/>
        </p:nvGraphicFramePr>
        <p:xfrm>
          <a:off x="181293" y="3284538"/>
          <a:ext cx="2870200" cy="1219200"/>
        </p:xfrm>
        <a:graphic>
          <a:graphicData uri="http://schemas.openxmlformats.org/presentationml/2006/ole">
            <mc:AlternateContent xmlns:mc="http://schemas.openxmlformats.org/markup-compatibility/2006">
              <mc:Choice xmlns:v="urn:schemas-microsoft-com:vml" Requires="v">
                <p:oleObj spid="_x0000_s6" name="" r:id="rId10" imgW="3775075" imgH="1602105" progId="Equation.3">
                  <p:embed/>
                </p:oleObj>
              </mc:Choice>
              <mc:Fallback>
                <p:oleObj name="" r:id="rId10" imgW="3775075" imgH="1602105" progId="Equation.3">
                  <p:embed/>
                  <p:pic>
                    <p:nvPicPr>
                      <p:cNvPr id="0" name="Object 11"/>
                      <p:cNvPicPr/>
                      <p:nvPr/>
                    </p:nvPicPr>
                    <p:blipFill>
                      <a:blip r:embed="rId11">
                        <a:clrChange>
                          <a:clrFrom>
                            <a:srgbClr val="000000"/>
                          </a:clrFrom>
                          <a:clrTo>
                            <a:srgbClr val="402000"/>
                          </a:clrTo>
                        </a:clrChange>
                      </a:blip>
                      <a:stretch>
                        <a:fillRect/>
                      </a:stretch>
                    </p:blipFill>
                    <p:spPr>
                      <a:xfrm>
                        <a:off x="181293" y="3284538"/>
                        <a:ext cx="2870200" cy="1219200"/>
                      </a:xfrm>
                      <a:prstGeom prst="rect">
                        <a:avLst/>
                      </a:prstGeom>
                      <a:noFill/>
                      <a:ln w="38100">
                        <a:noFill/>
                        <a:miter/>
                      </a:ln>
                    </p:spPr>
                  </p:pic>
                </p:oleObj>
              </mc:Fallback>
            </mc:AlternateContent>
          </a:graphicData>
        </a:graphic>
      </p:graphicFrame>
      <p:graphicFrame>
        <p:nvGraphicFramePr>
          <p:cNvPr id="1569804" name="Object 12"/>
          <p:cNvGraphicFramePr>
            <a:graphicFrameLocks noChangeAspect="1"/>
          </p:cNvGraphicFramePr>
          <p:nvPr/>
        </p:nvGraphicFramePr>
        <p:xfrm>
          <a:off x="3348355" y="3644900"/>
          <a:ext cx="2952750" cy="590550"/>
        </p:xfrm>
        <a:graphic>
          <a:graphicData uri="http://schemas.openxmlformats.org/presentationml/2006/ole">
            <mc:AlternateContent xmlns:mc="http://schemas.openxmlformats.org/markup-compatibility/2006">
              <mc:Choice xmlns:v="urn:schemas-microsoft-com:vml" Requires="v">
                <p:oleObj spid="_x0000_s7" name="" r:id="rId12" imgW="1409065" imgH="276860" progId="Equation.3">
                  <p:embed/>
                </p:oleObj>
              </mc:Choice>
              <mc:Fallback>
                <p:oleObj name="" r:id="rId12" imgW="1409065" imgH="276860" progId="Equation.3">
                  <p:embed/>
                  <p:pic>
                    <p:nvPicPr>
                      <p:cNvPr id="0" name="Object 12"/>
                      <p:cNvPicPr/>
                      <p:nvPr/>
                    </p:nvPicPr>
                    <p:blipFill>
                      <a:blip r:embed="rId13">
                        <a:clrChange>
                          <a:clrFrom>
                            <a:srgbClr val="000000"/>
                          </a:clrFrom>
                          <a:clrTo>
                            <a:srgbClr val="402000"/>
                          </a:clrTo>
                        </a:clrChange>
                      </a:blip>
                      <a:stretch>
                        <a:fillRect/>
                      </a:stretch>
                    </p:blipFill>
                    <p:spPr>
                      <a:xfrm>
                        <a:off x="3348355" y="3644900"/>
                        <a:ext cx="2952750" cy="590550"/>
                      </a:xfrm>
                      <a:prstGeom prst="rect">
                        <a:avLst/>
                      </a:prstGeom>
                      <a:noFill/>
                      <a:ln w="38100">
                        <a:noFill/>
                        <a:miter/>
                      </a:ln>
                    </p:spPr>
                  </p:pic>
                </p:oleObj>
              </mc:Fallback>
            </mc:AlternateContent>
          </a:graphicData>
        </a:graphic>
      </p:graphicFrame>
      <p:graphicFrame>
        <p:nvGraphicFramePr>
          <p:cNvPr id="1569805" name="Object 13"/>
          <p:cNvGraphicFramePr>
            <a:graphicFrameLocks noChangeAspect="1"/>
          </p:cNvGraphicFramePr>
          <p:nvPr/>
        </p:nvGraphicFramePr>
        <p:xfrm>
          <a:off x="5005705" y="2708275"/>
          <a:ext cx="2663825" cy="879475"/>
        </p:xfrm>
        <a:graphic>
          <a:graphicData uri="http://schemas.openxmlformats.org/presentationml/2006/ole">
            <mc:AlternateContent xmlns:mc="http://schemas.openxmlformats.org/markup-compatibility/2006">
              <mc:Choice xmlns:v="urn:schemas-microsoft-com:vml" Requires="v">
                <p:oleObj spid="_x0000_s8" name="" r:id="rId14" imgW="1711325" imgH="553720" progId="Equation.3">
                  <p:embed/>
                </p:oleObj>
              </mc:Choice>
              <mc:Fallback>
                <p:oleObj name="" r:id="rId14" imgW="1711325" imgH="553720" progId="Equation.3">
                  <p:embed/>
                  <p:pic>
                    <p:nvPicPr>
                      <p:cNvPr id="0" name="Object 13"/>
                      <p:cNvPicPr/>
                      <p:nvPr/>
                    </p:nvPicPr>
                    <p:blipFill>
                      <a:blip r:embed="rId15">
                        <a:clrChange>
                          <a:clrFrom>
                            <a:srgbClr val="000000"/>
                          </a:clrFrom>
                          <a:clrTo>
                            <a:srgbClr val="402000"/>
                          </a:clrTo>
                        </a:clrChange>
                      </a:blip>
                      <a:stretch>
                        <a:fillRect/>
                      </a:stretch>
                    </p:blipFill>
                    <p:spPr>
                      <a:xfrm>
                        <a:off x="5005705" y="2708275"/>
                        <a:ext cx="2663825" cy="879475"/>
                      </a:xfrm>
                      <a:prstGeom prst="rect">
                        <a:avLst/>
                      </a:prstGeom>
                      <a:noFill/>
                      <a:ln w="38100">
                        <a:noFill/>
                        <a:miter/>
                      </a:ln>
                    </p:spPr>
                  </p:pic>
                </p:oleObj>
              </mc:Fallback>
            </mc:AlternateContent>
          </a:graphicData>
        </a:graphic>
      </p:graphicFrame>
      <p:graphicFrame>
        <p:nvGraphicFramePr>
          <p:cNvPr id="1569806" name="Object 14"/>
          <p:cNvGraphicFramePr>
            <a:graphicFrameLocks noChangeAspect="1"/>
          </p:cNvGraphicFramePr>
          <p:nvPr/>
        </p:nvGraphicFramePr>
        <p:xfrm>
          <a:off x="5221605" y="5013325"/>
          <a:ext cx="3240088" cy="1160463"/>
        </p:xfrm>
        <a:graphic>
          <a:graphicData uri="http://schemas.openxmlformats.org/presentationml/2006/ole">
            <mc:AlternateContent xmlns:mc="http://schemas.openxmlformats.org/markup-compatibility/2006">
              <mc:Choice xmlns:v="urn:schemas-microsoft-com:vml" Requires="v">
                <p:oleObj spid="_x0000_s9" name="" r:id="rId16" imgW="1384300" imgH="545465" progId="Equation.3">
                  <p:embed/>
                </p:oleObj>
              </mc:Choice>
              <mc:Fallback>
                <p:oleObj name="" r:id="rId16" imgW="1384300" imgH="545465" progId="Equation.3">
                  <p:embed/>
                  <p:pic>
                    <p:nvPicPr>
                      <p:cNvPr id="0" name="Object 14"/>
                      <p:cNvPicPr/>
                      <p:nvPr/>
                    </p:nvPicPr>
                    <p:blipFill>
                      <a:blip r:embed="rId17">
                        <a:clrChange>
                          <a:clrFrom>
                            <a:srgbClr val="000000"/>
                          </a:clrFrom>
                          <a:clrTo>
                            <a:srgbClr val="402000"/>
                          </a:clrTo>
                        </a:clrChange>
                      </a:blip>
                      <a:stretch>
                        <a:fillRect/>
                      </a:stretch>
                    </p:blipFill>
                    <p:spPr>
                      <a:xfrm>
                        <a:off x="5221605" y="5013325"/>
                        <a:ext cx="3240088" cy="1160463"/>
                      </a:xfrm>
                      <a:prstGeom prst="rect">
                        <a:avLst/>
                      </a:prstGeom>
                      <a:noFill/>
                      <a:ln w="38100">
                        <a:noFill/>
                        <a:miter/>
                      </a:ln>
                    </p:spPr>
                  </p:pic>
                </p:oleObj>
              </mc:Fallback>
            </mc:AlternateContent>
          </a:graphicData>
        </a:graphic>
      </p:graphicFrame>
      <p:graphicFrame>
        <p:nvGraphicFramePr>
          <p:cNvPr id="1569807" name="Object 15"/>
          <p:cNvGraphicFramePr>
            <a:graphicFrameLocks noChangeAspect="1"/>
          </p:cNvGraphicFramePr>
          <p:nvPr/>
        </p:nvGraphicFramePr>
        <p:xfrm>
          <a:off x="7164705" y="6237288"/>
          <a:ext cx="1079500" cy="393700"/>
        </p:xfrm>
        <a:graphic>
          <a:graphicData uri="http://schemas.openxmlformats.org/presentationml/2006/ole">
            <mc:AlternateContent xmlns:mc="http://schemas.openxmlformats.org/markup-compatibility/2006">
              <mc:Choice xmlns:v="urn:schemas-microsoft-com:vml" Requires="v">
                <p:oleObj spid="_x0000_s10" name="" r:id="rId18" imgW="1409065" imgH="503555" progId="Equation.3">
                  <p:embed/>
                </p:oleObj>
              </mc:Choice>
              <mc:Fallback>
                <p:oleObj name="" r:id="rId18" imgW="1409065" imgH="503555" progId="Equation.3">
                  <p:embed/>
                  <p:pic>
                    <p:nvPicPr>
                      <p:cNvPr id="0" name="Object 15"/>
                      <p:cNvPicPr/>
                      <p:nvPr/>
                    </p:nvPicPr>
                    <p:blipFill>
                      <a:blip r:embed="rId19">
                        <a:clrChange>
                          <a:clrFrom>
                            <a:srgbClr val="000000"/>
                          </a:clrFrom>
                          <a:clrTo>
                            <a:srgbClr val="402000"/>
                          </a:clrTo>
                        </a:clrChange>
                      </a:blip>
                      <a:stretch>
                        <a:fillRect/>
                      </a:stretch>
                    </p:blipFill>
                    <p:spPr>
                      <a:xfrm>
                        <a:off x="7164705" y="6237288"/>
                        <a:ext cx="1079500" cy="3937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69800"/>
                                        </p:tgtEl>
                                        <p:attrNameLst>
                                          <p:attrName>style.visibility</p:attrName>
                                        </p:attrNameLst>
                                      </p:cBhvr>
                                      <p:to>
                                        <p:strVal val="visible"/>
                                      </p:to>
                                    </p:set>
                                    <p:animEffect transition="in" filter="wipe(down)">
                                      <p:cBhvr>
                                        <p:cTn id="7" dur="500"/>
                                        <p:tgtEl>
                                          <p:spTgt spid="15698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69801"/>
                                        </p:tgtEl>
                                        <p:attrNameLst>
                                          <p:attrName>style.visibility</p:attrName>
                                        </p:attrNameLst>
                                      </p:cBhvr>
                                      <p:to>
                                        <p:strVal val="visible"/>
                                      </p:to>
                                    </p:set>
                                    <p:animEffect transition="in" filter="wipe(down)">
                                      <p:cBhvr>
                                        <p:cTn id="12" dur="500"/>
                                        <p:tgtEl>
                                          <p:spTgt spid="156980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69805"/>
                                        </p:tgtEl>
                                        <p:attrNameLst>
                                          <p:attrName>style.visibility</p:attrName>
                                        </p:attrNameLst>
                                      </p:cBhvr>
                                      <p:to>
                                        <p:strVal val="visible"/>
                                      </p:to>
                                    </p:set>
                                    <p:animEffect transition="in" filter="wipe(down)">
                                      <p:cBhvr>
                                        <p:cTn id="17" dur="500"/>
                                        <p:tgtEl>
                                          <p:spTgt spid="15698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69803"/>
                                        </p:tgtEl>
                                        <p:attrNameLst>
                                          <p:attrName>style.visibility</p:attrName>
                                        </p:attrNameLst>
                                      </p:cBhvr>
                                      <p:to>
                                        <p:strVal val="visible"/>
                                      </p:to>
                                    </p:set>
                                    <p:animEffect transition="in" filter="wipe(down)">
                                      <p:cBhvr>
                                        <p:cTn id="22" dur="500"/>
                                        <p:tgtEl>
                                          <p:spTgt spid="156980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69804"/>
                                        </p:tgtEl>
                                        <p:attrNameLst>
                                          <p:attrName>style.visibility</p:attrName>
                                        </p:attrNameLst>
                                      </p:cBhvr>
                                      <p:to>
                                        <p:strVal val="visible"/>
                                      </p:to>
                                    </p:set>
                                    <p:animEffect transition="in" filter="wipe(down)">
                                      <p:cBhvr>
                                        <p:cTn id="27" dur="500"/>
                                        <p:tgtEl>
                                          <p:spTgt spid="15698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69799"/>
                                        </p:tgtEl>
                                        <p:attrNameLst>
                                          <p:attrName>style.visibility</p:attrName>
                                        </p:attrNameLst>
                                      </p:cBhvr>
                                      <p:to>
                                        <p:strVal val="visible"/>
                                      </p:to>
                                    </p:set>
                                    <p:animEffect transition="in" filter="wipe(down)">
                                      <p:cBhvr>
                                        <p:cTn id="32" dur="500"/>
                                        <p:tgtEl>
                                          <p:spTgt spid="156979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569806"/>
                                        </p:tgtEl>
                                        <p:attrNameLst>
                                          <p:attrName>style.visibility</p:attrName>
                                        </p:attrNameLst>
                                      </p:cBhvr>
                                      <p:to>
                                        <p:strVal val="visible"/>
                                      </p:to>
                                    </p:set>
                                    <p:anim calcmode="lin" valueType="num">
                                      <p:cBhvr additive="base">
                                        <p:cTn id="37" dur="500" fill="hold"/>
                                        <p:tgtEl>
                                          <p:spTgt spid="1569806"/>
                                        </p:tgtEl>
                                        <p:attrNameLst>
                                          <p:attrName>ppt_x</p:attrName>
                                        </p:attrNameLst>
                                      </p:cBhvr>
                                      <p:tavLst>
                                        <p:tav tm="0">
                                          <p:val>
                                            <p:strVal val="1+#ppt_w/2"/>
                                          </p:val>
                                        </p:tav>
                                        <p:tav tm="100000">
                                          <p:val>
                                            <p:strVal val="#ppt_x"/>
                                          </p:val>
                                        </p:tav>
                                      </p:tavLst>
                                    </p:anim>
                                    <p:anim calcmode="lin" valueType="num">
                                      <p:cBhvr additive="base">
                                        <p:cTn id="38" dur="500" fill="hold"/>
                                        <p:tgtEl>
                                          <p:spTgt spid="156980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1569807"/>
                                        </p:tgtEl>
                                        <p:attrNameLst>
                                          <p:attrName>style.visibility</p:attrName>
                                        </p:attrNameLst>
                                      </p:cBhvr>
                                      <p:to>
                                        <p:strVal val="visible"/>
                                      </p:to>
                                    </p:set>
                                    <p:anim calcmode="lin" valueType="num">
                                      <p:cBhvr additive="base">
                                        <p:cTn id="43" dur="500" fill="hold"/>
                                        <p:tgtEl>
                                          <p:spTgt spid="1569807"/>
                                        </p:tgtEl>
                                        <p:attrNameLst>
                                          <p:attrName>ppt_x</p:attrName>
                                        </p:attrNameLst>
                                      </p:cBhvr>
                                      <p:tavLst>
                                        <p:tav tm="0">
                                          <p:val>
                                            <p:strVal val="1+#ppt_w/2"/>
                                          </p:val>
                                        </p:tav>
                                        <p:tav tm="100000">
                                          <p:val>
                                            <p:strVal val="#ppt_x"/>
                                          </p:val>
                                        </p:tav>
                                      </p:tavLst>
                                    </p:anim>
                                    <p:anim calcmode="lin" valueType="num">
                                      <p:cBhvr additive="base">
                                        <p:cTn id="44" dur="500" fill="hold"/>
                                        <p:tgtEl>
                                          <p:spTgt spid="15698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8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p:nvPr/>
        </p:nvSpPr>
        <p:spPr>
          <a:xfrm>
            <a:off x="453708" y="1662113"/>
            <a:ext cx="541337" cy="519112"/>
          </a:xfrm>
          <a:prstGeom prst="rect">
            <a:avLst/>
          </a:prstGeom>
          <a:noFill/>
          <a:ln w="9525">
            <a:noFill/>
          </a:ln>
        </p:spPr>
        <p:txBody>
          <a:bodyPr wrap="none">
            <a:spAutoFit/>
          </a:bodyPr>
          <a:lstStyle/>
          <a:p>
            <a:pPr algn="ctr"/>
            <a:r>
              <a:rPr lang="zh-CN" altLang="en-US" b="1" dirty="0">
                <a:solidFill>
                  <a:schemeClr val="hlink"/>
                </a:solidFill>
                <a:latin typeface="Times New Roman" panose="02020603050405020304" pitchFamily="18" charset="0"/>
                <a:ea typeface="宋体" panose="02010600030101010101" pitchFamily="2" charset="-122"/>
              </a:rPr>
              <a:t>注</a:t>
            </a:r>
            <a:endParaRPr lang="zh-CN" altLang="en-US" b="1" dirty="0">
              <a:solidFill>
                <a:schemeClr val="hlink"/>
              </a:solidFill>
              <a:latin typeface="Times New Roman" panose="02020603050405020304" pitchFamily="18" charset="0"/>
              <a:ea typeface="宋体" panose="02010600030101010101" pitchFamily="2" charset="-122"/>
            </a:endParaRPr>
          </a:p>
        </p:txBody>
      </p:sp>
      <p:graphicFrame>
        <p:nvGraphicFramePr>
          <p:cNvPr id="1570821" name="Object 5"/>
          <p:cNvGraphicFramePr>
            <a:graphicFrameLocks noChangeAspect="1"/>
          </p:cNvGraphicFramePr>
          <p:nvPr/>
        </p:nvGraphicFramePr>
        <p:xfrm>
          <a:off x="972820" y="1557338"/>
          <a:ext cx="7740650" cy="4600575"/>
        </p:xfrm>
        <a:graphic>
          <a:graphicData uri="http://schemas.openxmlformats.org/presentationml/2006/ole">
            <mc:AlternateContent xmlns:mc="http://schemas.openxmlformats.org/markup-compatibility/2006">
              <mc:Choice xmlns:v="urn:schemas-microsoft-com:vml" Requires="v">
                <p:oleObj spid="_x0000_s0" name="" r:id="rId1" imgW="4555490" imgH="2617470" progId="Equation.3">
                  <p:embed/>
                </p:oleObj>
              </mc:Choice>
              <mc:Fallback>
                <p:oleObj name="" r:id="rId1" imgW="4555490" imgH="2617470" progId="Equation.3">
                  <p:embed/>
                  <p:pic>
                    <p:nvPicPr>
                      <p:cNvPr id="0" name="Object 5"/>
                      <p:cNvPicPr/>
                      <p:nvPr/>
                    </p:nvPicPr>
                    <p:blipFill>
                      <a:blip r:embed="rId2">
                        <a:clrChange>
                          <a:clrFrom>
                            <a:srgbClr val="000000"/>
                          </a:clrFrom>
                          <a:clrTo>
                            <a:srgbClr val="402000"/>
                          </a:clrTo>
                        </a:clrChange>
                      </a:blip>
                      <a:stretch>
                        <a:fillRect/>
                      </a:stretch>
                    </p:blipFill>
                    <p:spPr>
                      <a:xfrm>
                        <a:off x="972820" y="1557338"/>
                        <a:ext cx="7740650" cy="4600575"/>
                      </a:xfrm>
                      <a:prstGeom prst="rect">
                        <a:avLst/>
                      </a:prstGeom>
                      <a:noFill/>
                      <a:ln w="38100">
                        <a:noFill/>
                        <a:miter/>
                      </a:ln>
                    </p:spPr>
                  </p:pic>
                </p:oleObj>
              </mc:Fallback>
            </mc:AlternateContent>
          </a:graphicData>
        </a:graphic>
      </p:graphicFrame>
      <p:sp>
        <p:nvSpPr>
          <p:cNvPr id="17412" name="Rectangle 11"/>
          <p:cNvSpPr/>
          <p:nvPr/>
        </p:nvSpPr>
        <p:spPr>
          <a:xfrm>
            <a:off x="685483" y="836613"/>
            <a:ext cx="4589462" cy="519112"/>
          </a:xfrm>
          <a:prstGeom prst="rect">
            <a:avLst/>
          </a:prstGeom>
          <a:noFill/>
          <a:ln w="9525">
            <a:noFill/>
          </a:ln>
        </p:spPr>
        <p:txBody>
          <a:bodyPr wrap="none">
            <a:spAutoFit/>
          </a:bodyPr>
          <a:lstStyle/>
          <a:p>
            <a:pPr eaLnBrk="1" hangingPunct="1"/>
            <a:r>
              <a:rPr lang="zh-CN" altLang="en-US" b="1" dirty="0">
                <a:solidFill>
                  <a:srgbClr val="FF3300"/>
                </a:solidFill>
                <a:latin typeface="Times New Roman" panose="02020603050405020304" pitchFamily="18" charset="0"/>
                <a:ea typeface="宋体" panose="02010600030101010101" pitchFamily="2" charset="-122"/>
              </a:rPr>
              <a:t>林德贝格-列维</a:t>
            </a:r>
            <a:r>
              <a:rPr lang="zh-CN" altLang="en-US" b="1" dirty="0">
                <a:solidFill>
                  <a:srgbClr val="FF0000"/>
                </a:solidFill>
                <a:latin typeface="Times New Roman" panose="02020603050405020304" pitchFamily="18" charset="0"/>
                <a:ea typeface="宋体" panose="02010600030101010101" pitchFamily="2" charset="-122"/>
              </a:rPr>
              <a:t>中心极限定理</a:t>
            </a:r>
            <a:endParaRPr lang="zh-CN" altLang="en-US"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70821"/>
                                        </p:tgtEl>
                                        <p:attrNameLst>
                                          <p:attrName>style.visibility</p:attrName>
                                        </p:attrNameLst>
                                      </p:cBhvr>
                                      <p:to>
                                        <p:strVal val="visible"/>
                                      </p:to>
                                    </p:set>
                                    <p:animEffect transition="in" filter="wipe(down)">
                                      <p:cBhvr>
                                        <p:cTn id="7" dur="500"/>
                                        <p:tgtEl>
                                          <p:spTgt spid="157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p:nvPr/>
        </p:nvSpPr>
        <p:spPr>
          <a:xfrm>
            <a:off x="757238" y="836613"/>
            <a:ext cx="5668962" cy="519112"/>
          </a:xfrm>
          <a:prstGeom prst="rect">
            <a:avLst/>
          </a:prstGeom>
          <a:noFill/>
          <a:ln w="9525">
            <a:noFill/>
          </a:ln>
        </p:spPr>
        <p:txBody>
          <a:bodyPr wrap="none">
            <a:spAutoFit/>
          </a:bodyPr>
          <a:lstStyle/>
          <a:p>
            <a:pPr eaLnBrk="1" hangingPunct="1"/>
            <a:r>
              <a:rPr lang="zh-CN" altLang="en-US" b="1" dirty="0">
                <a:solidFill>
                  <a:srgbClr val="FF3300"/>
                </a:solidFill>
                <a:latin typeface="Times New Roman" panose="02020603050405020304" pitchFamily="18" charset="0"/>
                <a:ea typeface="宋体" panose="02010600030101010101" pitchFamily="2" charset="-122"/>
              </a:rPr>
              <a:t>林德贝格-列维</a:t>
            </a:r>
            <a:r>
              <a:rPr lang="zh-CN" altLang="en-US" b="1" dirty="0">
                <a:solidFill>
                  <a:srgbClr val="FF0000"/>
                </a:solidFill>
                <a:latin typeface="Times New Roman" panose="02020603050405020304" pitchFamily="18" charset="0"/>
                <a:ea typeface="宋体" panose="02010600030101010101" pitchFamily="2" charset="-122"/>
              </a:rPr>
              <a:t>中心极限定理</a:t>
            </a:r>
            <a:r>
              <a:rPr lang="en-US" altLang="zh-CN" b="1" dirty="0">
                <a:solidFill>
                  <a:srgbClr val="FF0000"/>
                </a:solidFill>
                <a:latin typeface="Times New Roman" panose="02020603050405020304" pitchFamily="18" charset="0"/>
                <a:ea typeface="宋体" panose="02010600030101010101" pitchFamily="2" charset="-122"/>
              </a:rPr>
              <a:t>(Cont.)</a:t>
            </a:r>
            <a:endParaRPr lang="en-US" altLang="zh-CN" b="1" dirty="0">
              <a:solidFill>
                <a:srgbClr val="FF0000"/>
              </a:solidFill>
              <a:latin typeface="Times New Roman" panose="02020603050405020304" pitchFamily="18" charset="0"/>
              <a:ea typeface="宋体" panose="02010600030101010101" pitchFamily="2" charset="-122"/>
            </a:endParaRPr>
          </a:p>
        </p:txBody>
      </p:sp>
      <p:graphicFrame>
        <p:nvGraphicFramePr>
          <p:cNvPr id="1571845" name="Object 5"/>
          <p:cNvGraphicFramePr>
            <a:graphicFrameLocks noChangeAspect="1"/>
          </p:cNvGraphicFramePr>
          <p:nvPr/>
        </p:nvGraphicFramePr>
        <p:xfrm>
          <a:off x="395288" y="1747838"/>
          <a:ext cx="8424862" cy="1447800"/>
        </p:xfrm>
        <a:graphic>
          <a:graphicData uri="http://schemas.openxmlformats.org/presentationml/2006/ole">
            <mc:AlternateContent xmlns:mc="http://schemas.openxmlformats.org/markup-compatibility/2006">
              <mc:Choice xmlns:v="urn:schemas-microsoft-com:vml" Requires="v">
                <p:oleObj spid="_x0000_s0" name="" r:id="rId1" imgW="10998200" imgH="1904365" progId="Equation.3">
                  <p:embed/>
                </p:oleObj>
              </mc:Choice>
              <mc:Fallback>
                <p:oleObj name="" r:id="rId1" imgW="10998200" imgH="1904365" progId="Equation.3">
                  <p:embed/>
                  <p:pic>
                    <p:nvPicPr>
                      <p:cNvPr id="0" name="Object 5"/>
                      <p:cNvPicPr/>
                      <p:nvPr/>
                    </p:nvPicPr>
                    <p:blipFill>
                      <a:blip r:embed="rId2">
                        <a:clrChange>
                          <a:clrFrom>
                            <a:srgbClr val="000000"/>
                          </a:clrFrom>
                          <a:clrTo>
                            <a:srgbClr val="402000"/>
                          </a:clrTo>
                        </a:clrChange>
                      </a:blip>
                      <a:stretch>
                        <a:fillRect/>
                      </a:stretch>
                    </p:blipFill>
                    <p:spPr>
                      <a:xfrm>
                        <a:off x="395288" y="1747838"/>
                        <a:ext cx="8424862" cy="1447800"/>
                      </a:xfrm>
                      <a:prstGeom prst="rect">
                        <a:avLst/>
                      </a:prstGeom>
                      <a:noFill/>
                      <a:ln w="38100">
                        <a:noFill/>
                        <a:miter/>
                      </a:ln>
                    </p:spPr>
                  </p:pic>
                </p:oleObj>
              </mc:Fallback>
            </mc:AlternateContent>
          </a:graphicData>
        </a:graphic>
      </p:graphicFrame>
      <p:graphicFrame>
        <p:nvGraphicFramePr>
          <p:cNvPr id="1571846" name="Object 6"/>
          <p:cNvGraphicFramePr>
            <a:graphicFrameLocks noChangeAspect="1"/>
          </p:cNvGraphicFramePr>
          <p:nvPr/>
        </p:nvGraphicFramePr>
        <p:xfrm>
          <a:off x="973138" y="3141663"/>
          <a:ext cx="2476500" cy="838200"/>
        </p:xfrm>
        <a:graphic>
          <a:graphicData uri="http://schemas.openxmlformats.org/presentationml/2006/ole">
            <mc:AlternateContent xmlns:mc="http://schemas.openxmlformats.org/markup-compatibility/2006">
              <mc:Choice xmlns:v="urn:schemas-microsoft-com:vml" Requires="v">
                <p:oleObj spid="_x0000_s2" name="" r:id="rId3" imgW="3255010" imgH="1099185" progId="Equation.3">
                  <p:embed/>
                </p:oleObj>
              </mc:Choice>
              <mc:Fallback>
                <p:oleObj name="" r:id="rId3" imgW="3255010" imgH="1099185" progId="Equation.3">
                  <p:embed/>
                  <p:pic>
                    <p:nvPicPr>
                      <p:cNvPr id="0" name="Object 6"/>
                      <p:cNvPicPr/>
                      <p:nvPr/>
                    </p:nvPicPr>
                    <p:blipFill>
                      <a:blip r:embed="rId4">
                        <a:clrChange>
                          <a:clrFrom>
                            <a:srgbClr val="000000"/>
                          </a:clrFrom>
                          <a:clrTo>
                            <a:srgbClr val="402000"/>
                          </a:clrTo>
                        </a:clrChange>
                      </a:blip>
                      <a:stretch>
                        <a:fillRect/>
                      </a:stretch>
                    </p:blipFill>
                    <p:spPr>
                      <a:xfrm>
                        <a:off x="973138" y="3141663"/>
                        <a:ext cx="2476500" cy="838200"/>
                      </a:xfrm>
                      <a:prstGeom prst="rect">
                        <a:avLst/>
                      </a:prstGeom>
                      <a:noFill/>
                      <a:ln w="38100">
                        <a:noFill/>
                        <a:miter/>
                      </a:ln>
                    </p:spPr>
                  </p:pic>
                </p:oleObj>
              </mc:Fallback>
            </mc:AlternateContent>
          </a:graphicData>
        </a:graphic>
      </p:graphicFrame>
      <p:sp>
        <p:nvSpPr>
          <p:cNvPr id="1571847" name="Rectangle 7"/>
          <p:cNvSpPr/>
          <p:nvPr/>
        </p:nvSpPr>
        <p:spPr>
          <a:xfrm>
            <a:off x="571500" y="4508500"/>
            <a:ext cx="8213725" cy="1244600"/>
          </a:xfrm>
          <a:prstGeom prst="rect">
            <a:avLst/>
          </a:prstGeom>
          <a:noFill/>
          <a:ln w="9525">
            <a:noFill/>
          </a:ln>
        </p:spPr>
        <p:txBody>
          <a:bodyPr anchor="ctr" anchorCtr="0">
            <a:spAutoFit/>
          </a:bodyPr>
          <a:lstStyle/>
          <a:p>
            <a:pPr eaLnBrk="1" hangingPunct="1">
              <a:lnSpc>
                <a:spcPct val="135000"/>
              </a:lnSpc>
            </a:pPr>
            <a:r>
              <a:rPr lang="zh-CN" altLang="en-US" b="1"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3</a:t>
            </a:r>
            <a:r>
              <a:rPr lang="zh-CN" altLang="en-US" b="1" dirty="0">
                <a:latin typeface="Times New Roman" panose="02020603050405020304" pitchFamily="18" charset="0"/>
                <a:ea typeface="宋体" panose="02010600030101010101" pitchFamily="2" charset="-122"/>
              </a:rPr>
              <a:t>、虽然在一般情况下，我们很难求出</a:t>
            </a:r>
            <a:r>
              <a:rPr lang="zh-CN" altLang="en-US" b="1" i="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的分布的确切形式，但当</a:t>
            </a:r>
            <a:r>
              <a:rPr lang="en-US" altLang="zh-CN" b="1" i="1" dirty="0">
                <a:latin typeface="Times New Roman" panose="02020603050405020304" pitchFamily="18" charset="0"/>
                <a:ea typeface="宋体" panose="02010600030101010101" pitchFamily="2" charset="-122"/>
              </a:rPr>
              <a:t>n</a:t>
            </a:r>
            <a:r>
              <a:rPr lang="zh-CN" altLang="en-US" b="1" dirty="0">
                <a:latin typeface="Times New Roman" panose="02020603050405020304" pitchFamily="18" charset="0"/>
                <a:ea typeface="宋体" panose="02010600030101010101" pitchFamily="2" charset="-122"/>
              </a:rPr>
              <a:t>很大时，可以求出近似分布</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graphicFrame>
        <p:nvGraphicFramePr>
          <p:cNvPr id="1571848" name="Object 8"/>
          <p:cNvGraphicFramePr>
            <a:graphicFrameLocks noGrp="1" noChangeAspect="1"/>
          </p:cNvGraphicFramePr>
          <p:nvPr>
            <p:ph/>
          </p:nvPr>
        </p:nvGraphicFramePr>
        <p:xfrm>
          <a:off x="6950075" y="4365625"/>
          <a:ext cx="838200" cy="800100"/>
        </p:xfrm>
        <a:graphic>
          <a:graphicData uri="http://schemas.openxmlformats.org/presentationml/2006/ole">
            <mc:AlternateContent xmlns:mc="http://schemas.openxmlformats.org/markup-compatibility/2006">
              <mc:Choice xmlns:v="urn:schemas-microsoft-com:vml" Requires="v">
                <p:oleObj spid="_x0000_s3" name="" r:id="rId5" imgW="1099185" imgH="1048385" progId="Equation.3">
                  <p:embed/>
                </p:oleObj>
              </mc:Choice>
              <mc:Fallback>
                <p:oleObj name="" r:id="rId5" imgW="1099185" imgH="1048385" progId="Equation.3">
                  <p:embed/>
                  <p:pic>
                    <p:nvPicPr>
                      <p:cNvPr id="0" name="Object 8"/>
                      <p:cNvPicPr/>
                      <p:nvPr/>
                    </p:nvPicPr>
                    <p:blipFill>
                      <a:blip r:embed="rId6">
                        <a:clrChange>
                          <a:clrFrom>
                            <a:srgbClr val="000000"/>
                          </a:clrFrom>
                          <a:clrTo>
                            <a:srgbClr val="402000"/>
                          </a:clrTo>
                        </a:clrChange>
                      </a:blip>
                      <a:stretch>
                        <a:fillRect/>
                      </a:stretch>
                    </p:blipFill>
                    <p:spPr>
                      <a:xfrm>
                        <a:off x="6950075" y="4365625"/>
                        <a:ext cx="838200" cy="8001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71845"/>
                                        </p:tgtEl>
                                        <p:attrNameLst>
                                          <p:attrName>style.visibility</p:attrName>
                                        </p:attrNameLst>
                                      </p:cBhvr>
                                      <p:to>
                                        <p:strVal val="visible"/>
                                      </p:to>
                                    </p:set>
                                    <p:animEffect transition="in" filter="wipe(down)">
                                      <p:cBhvr>
                                        <p:cTn id="7" dur="500"/>
                                        <p:tgtEl>
                                          <p:spTgt spid="15718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71846"/>
                                        </p:tgtEl>
                                        <p:attrNameLst>
                                          <p:attrName>style.visibility</p:attrName>
                                        </p:attrNameLst>
                                      </p:cBhvr>
                                      <p:to>
                                        <p:strVal val="visible"/>
                                      </p:to>
                                    </p:set>
                                    <p:anim calcmode="lin" valueType="num">
                                      <p:cBhvr additive="base">
                                        <p:cTn id="12" dur="500" fill="hold"/>
                                        <p:tgtEl>
                                          <p:spTgt spid="1571846"/>
                                        </p:tgtEl>
                                        <p:attrNameLst>
                                          <p:attrName>ppt_x</p:attrName>
                                        </p:attrNameLst>
                                      </p:cBhvr>
                                      <p:tavLst>
                                        <p:tav tm="0">
                                          <p:val>
                                            <p:strVal val="#ppt_x"/>
                                          </p:val>
                                        </p:tav>
                                        <p:tav tm="100000">
                                          <p:val>
                                            <p:strVal val="#ppt_x"/>
                                          </p:val>
                                        </p:tav>
                                      </p:tavLst>
                                    </p:anim>
                                    <p:anim calcmode="lin" valueType="num">
                                      <p:cBhvr additive="base">
                                        <p:cTn id="13" dur="500" fill="hold"/>
                                        <p:tgtEl>
                                          <p:spTgt spid="157184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6" presetClass="entr" presetSubtype="37" fill="hold" grpId="0" nodeType="afterEffect">
                                  <p:stCondLst>
                                    <p:cond delay="0"/>
                                  </p:stCondLst>
                                  <p:childTnLst>
                                    <p:set>
                                      <p:cBhvr>
                                        <p:cTn id="16" dur="1" fill="hold">
                                          <p:stCondLst>
                                            <p:cond delay="0"/>
                                          </p:stCondLst>
                                        </p:cTn>
                                        <p:tgtEl>
                                          <p:spTgt spid="1571847"/>
                                        </p:tgtEl>
                                        <p:attrNameLst>
                                          <p:attrName>style.visibility</p:attrName>
                                        </p:attrNameLst>
                                      </p:cBhvr>
                                      <p:to>
                                        <p:strVal val="visible"/>
                                      </p:to>
                                    </p:set>
                                    <p:animEffect transition="in" filter="barn(outVertical)">
                                      <p:cBhvr>
                                        <p:cTn id="17" dur="500"/>
                                        <p:tgtEl>
                                          <p:spTgt spid="15718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71848"/>
                                        </p:tgtEl>
                                        <p:attrNameLst>
                                          <p:attrName>style.visibility</p:attrName>
                                        </p:attrNameLst>
                                      </p:cBhvr>
                                      <p:to>
                                        <p:strVal val="visible"/>
                                      </p:to>
                                    </p:set>
                                    <p:anim calcmode="lin" valueType="num">
                                      <p:cBhvr additive="base">
                                        <p:cTn id="22" dur="500" fill="hold"/>
                                        <p:tgtEl>
                                          <p:spTgt spid="1571848"/>
                                        </p:tgtEl>
                                        <p:attrNameLst>
                                          <p:attrName>ppt_x</p:attrName>
                                        </p:attrNameLst>
                                      </p:cBhvr>
                                      <p:tavLst>
                                        <p:tav tm="0">
                                          <p:val>
                                            <p:strVal val="#ppt_x"/>
                                          </p:val>
                                        </p:tav>
                                        <p:tav tm="100000">
                                          <p:val>
                                            <p:strVal val="#ppt_x"/>
                                          </p:val>
                                        </p:tav>
                                      </p:tavLst>
                                    </p:anim>
                                    <p:anim calcmode="lin" valueType="num">
                                      <p:cBhvr additive="base">
                                        <p:cTn id="23" dur="500" fill="hold"/>
                                        <p:tgtEl>
                                          <p:spTgt spid="1571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8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4"/>
          <p:cNvGraphicFramePr>
            <a:graphicFrameLocks noChangeAspect="1"/>
          </p:cNvGraphicFramePr>
          <p:nvPr/>
        </p:nvGraphicFramePr>
        <p:xfrm>
          <a:off x="4194175" y="3819525"/>
          <a:ext cx="112713" cy="214313"/>
        </p:xfrm>
        <a:graphic>
          <a:graphicData uri="http://schemas.openxmlformats.org/presentationml/2006/ole">
            <mc:AlternateContent xmlns:mc="http://schemas.openxmlformats.org/markup-compatibility/2006">
              <mc:Choice xmlns:v="urn:schemas-microsoft-com:vml" Requires="v">
                <p:oleObj spid="_x0000_s0" name="" r:id="rId1" imgW="114300" imgH="215900" progId="Equation.3">
                  <p:embed/>
                </p:oleObj>
              </mc:Choice>
              <mc:Fallback>
                <p:oleObj name="" r:id="rId1" imgW="114300" imgH="215900" progId="Equation.3">
                  <p:embed/>
                  <p:pic>
                    <p:nvPicPr>
                      <p:cNvPr id="0" name="Object 4"/>
                      <p:cNvPicPr/>
                      <p:nvPr/>
                    </p:nvPicPr>
                    <p:blipFill>
                      <a:blip r:embed="rId2"/>
                      <a:stretch>
                        <a:fillRect/>
                      </a:stretch>
                    </p:blipFill>
                    <p:spPr>
                      <a:xfrm>
                        <a:off x="4194175" y="3819525"/>
                        <a:ext cx="112713" cy="214313"/>
                      </a:xfrm>
                      <a:prstGeom prst="rect">
                        <a:avLst/>
                      </a:prstGeom>
                      <a:noFill/>
                      <a:ln w="38100">
                        <a:noFill/>
                        <a:miter/>
                      </a:ln>
                    </p:spPr>
                  </p:pic>
                </p:oleObj>
              </mc:Fallback>
            </mc:AlternateContent>
          </a:graphicData>
        </a:graphic>
      </p:graphicFrame>
      <p:graphicFrame>
        <p:nvGraphicFramePr>
          <p:cNvPr id="19459" name="Object 5"/>
          <p:cNvGraphicFramePr>
            <a:graphicFrameLocks noChangeAspect="1"/>
          </p:cNvGraphicFramePr>
          <p:nvPr/>
        </p:nvGraphicFramePr>
        <p:xfrm>
          <a:off x="4194175" y="3819525"/>
          <a:ext cx="112713" cy="214313"/>
        </p:xfrm>
        <a:graphic>
          <a:graphicData uri="http://schemas.openxmlformats.org/presentationml/2006/ole">
            <mc:AlternateContent xmlns:mc="http://schemas.openxmlformats.org/markup-compatibility/2006">
              <mc:Choice xmlns:v="urn:schemas-microsoft-com:vml" Requires="v">
                <p:oleObj spid="_x0000_s2" name="" r:id="rId3" imgW="114300" imgH="215900" progId="Equation.3">
                  <p:embed/>
                </p:oleObj>
              </mc:Choice>
              <mc:Fallback>
                <p:oleObj name="" r:id="rId3" imgW="114300" imgH="215900" progId="Equation.3">
                  <p:embed/>
                  <p:pic>
                    <p:nvPicPr>
                      <p:cNvPr id="0" name="Object 5"/>
                      <p:cNvPicPr/>
                      <p:nvPr/>
                    </p:nvPicPr>
                    <p:blipFill>
                      <a:blip r:embed="rId2"/>
                      <a:stretch>
                        <a:fillRect/>
                      </a:stretch>
                    </p:blipFill>
                    <p:spPr>
                      <a:xfrm>
                        <a:off x="4194175" y="3819525"/>
                        <a:ext cx="112713" cy="214313"/>
                      </a:xfrm>
                      <a:prstGeom prst="rect">
                        <a:avLst/>
                      </a:prstGeom>
                      <a:noFill/>
                      <a:ln w="38100">
                        <a:noFill/>
                        <a:miter/>
                      </a:ln>
                    </p:spPr>
                  </p:pic>
                </p:oleObj>
              </mc:Fallback>
            </mc:AlternateContent>
          </a:graphicData>
        </a:graphic>
      </p:graphicFrame>
      <p:sp>
        <p:nvSpPr>
          <p:cNvPr id="19464" name="Text Box 6"/>
          <p:cNvSpPr txBox="1"/>
          <p:nvPr/>
        </p:nvSpPr>
        <p:spPr>
          <a:xfrm>
            <a:off x="390525" y="946150"/>
            <a:ext cx="5754688" cy="519113"/>
          </a:xfrm>
          <a:prstGeom prst="rect">
            <a:avLst/>
          </a:prstGeom>
          <a:noFill/>
          <a:ln w="9525">
            <a:noFill/>
          </a:ln>
        </p:spPr>
        <p:txBody>
          <a:bodyPr wrap="none">
            <a:spAutoFit/>
          </a:bodyPr>
          <a:lstStyle/>
          <a:p>
            <a:pPr algn="ctr"/>
            <a:r>
              <a:rPr lang="zh-CN" altLang="en-US" b="1" dirty="0">
                <a:solidFill>
                  <a:srgbClr val="3366CC"/>
                </a:solidFill>
                <a:latin typeface="Times New Roman" panose="02020603050405020304" pitchFamily="18" charset="0"/>
                <a:ea typeface="宋体" panose="02010600030101010101" pitchFamily="2" charset="-122"/>
              </a:rPr>
              <a:t>定理</a:t>
            </a:r>
            <a:r>
              <a:rPr lang="zh-CN" altLang="en-US" b="1" dirty="0">
                <a:latin typeface="Times New Roman" panose="02020603050405020304" pitchFamily="18" charset="0"/>
                <a:ea typeface="宋体" panose="02010600030101010101" pitchFamily="2" charset="-122"/>
              </a:rPr>
              <a:t>（李雅普诺夫</a:t>
            </a:r>
            <a:r>
              <a:rPr lang="en-US" altLang="zh-CN" b="1" dirty="0">
                <a:latin typeface="Times New Roman" panose="02020603050405020304" pitchFamily="18" charset="0"/>
                <a:ea typeface="宋体" panose="02010600030101010101" pitchFamily="2" charset="-122"/>
              </a:rPr>
              <a:t>(Liapounov)</a:t>
            </a:r>
            <a:r>
              <a:rPr lang="zh-CN" altLang="en-US" b="1" dirty="0">
                <a:latin typeface="Times New Roman" panose="02020603050405020304" pitchFamily="18" charset="0"/>
                <a:ea typeface="宋体" panose="02010600030101010101" pitchFamily="2" charset="-122"/>
              </a:rPr>
              <a:t>定理</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graphicFrame>
        <p:nvGraphicFramePr>
          <p:cNvPr id="1572871" name="Object 7"/>
          <p:cNvGraphicFramePr>
            <a:graphicFrameLocks noChangeAspect="1"/>
          </p:cNvGraphicFramePr>
          <p:nvPr/>
        </p:nvGraphicFramePr>
        <p:xfrm>
          <a:off x="398463" y="1628775"/>
          <a:ext cx="8027987" cy="1789113"/>
        </p:xfrm>
        <a:graphic>
          <a:graphicData uri="http://schemas.openxmlformats.org/presentationml/2006/ole">
            <mc:AlternateContent xmlns:mc="http://schemas.openxmlformats.org/markup-compatibility/2006">
              <mc:Choice xmlns:v="urn:schemas-microsoft-com:vml" Requires="v">
                <p:oleObj spid="_x0000_s3" name="" r:id="rId4" imgW="4161155" imgH="948055" progId="Equation.3">
                  <p:embed/>
                </p:oleObj>
              </mc:Choice>
              <mc:Fallback>
                <p:oleObj name="" r:id="rId4" imgW="4161155" imgH="948055" progId="Equation.3">
                  <p:embed/>
                  <p:pic>
                    <p:nvPicPr>
                      <p:cNvPr id="0" name="Object 7"/>
                      <p:cNvPicPr/>
                      <p:nvPr/>
                    </p:nvPicPr>
                    <p:blipFill>
                      <a:blip r:embed="rId5">
                        <a:clrChange>
                          <a:clrFrom>
                            <a:srgbClr val="000000"/>
                          </a:clrFrom>
                          <a:clrTo>
                            <a:srgbClr val="402000"/>
                          </a:clrTo>
                        </a:clrChange>
                      </a:blip>
                      <a:stretch>
                        <a:fillRect/>
                      </a:stretch>
                    </p:blipFill>
                    <p:spPr>
                      <a:xfrm>
                        <a:off x="398463" y="1628775"/>
                        <a:ext cx="8027987" cy="1789113"/>
                      </a:xfrm>
                      <a:prstGeom prst="rect">
                        <a:avLst/>
                      </a:prstGeom>
                      <a:noFill/>
                      <a:ln w="38100">
                        <a:noFill/>
                        <a:miter/>
                      </a:ln>
                    </p:spPr>
                  </p:pic>
                </p:oleObj>
              </mc:Fallback>
            </mc:AlternateContent>
          </a:graphicData>
        </a:graphic>
      </p:graphicFrame>
      <p:graphicFrame>
        <p:nvGraphicFramePr>
          <p:cNvPr id="1572872" name="Object 8"/>
          <p:cNvGraphicFramePr>
            <a:graphicFrameLocks noChangeAspect="1"/>
          </p:cNvGraphicFramePr>
          <p:nvPr/>
        </p:nvGraphicFramePr>
        <p:xfrm>
          <a:off x="614363" y="3357563"/>
          <a:ext cx="3378200" cy="800100"/>
        </p:xfrm>
        <a:graphic>
          <a:graphicData uri="http://schemas.openxmlformats.org/presentationml/2006/ole">
            <mc:AlternateContent xmlns:mc="http://schemas.openxmlformats.org/markup-compatibility/2006">
              <mc:Choice xmlns:v="urn:schemas-microsoft-com:vml" Requires="v">
                <p:oleObj spid="_x0000_s4" name="" r:id="rId6" imgW="4454525" imgH="1048385" progId="Equation.3">
                  <p:embed/>
                </p:oleObj>
              </mc:Choice>
              <mc:Fallback>
                <p:oleObj name="" r:id="rId6" imgW="4454525" imgH="1048385" progId="Equation.3">
                  <p:embed/>
                  <p:pic>
                    <p:nvPicPr>
                      <p:cNvPr id="0" name="Object 8"/>
                      <p:cNvPicPr/>
                      <p:nvPr/>
                    </p:nvPicPr>
                    <p:blipFill>
                      <a:blip r:embed="rId7">
                        <a:clrChange>
                          <a:clrFrom>
                            <a:srgbClr val="000000"/>
                          </a:clrFrom>
                          <a:clrTo>
                            <a:srgbClr val="402000"/>
                          </a:clrTo>
                        </a:clrChange>
                      </a:blip>
                      <a:stretch>
                        <a:fillRect/>
                      </a:stretch>
                    </p:blipFill>
                    <p:spPr>
                      <a:xfrm>
                        <a:off x="614363" y="3357563"/>
                        <a:ext cx="3378200" cy="800100"/>
                      </a:xfrm>
                      <a:prstGeom prst="rect">
                        <a:avLst/>
                      </a:prstGeom>
                      <a:noFill/>
                      <a:ln w="38100">
                        <a:noFill/>
                        <a:miter/>
                      </a:ln>
                    </p:spPr>
                  </p:pic>
                </p:oleObj>
              </mc:Fallback>
            </mc:AlternateContent>
          </a:graphicData>
        </a:graphic>
      </p:graphicFrame>
      <p:graphicFrame>
        <p:nvGraphicFramePr>
          <p:cNvPr id="1572873" name="Object 9"/>
          <p:cNvGraphicFramePr>
            <a:graphicFrameLocks noChangeAspect="1"/>
          </p:cNvGraphicFramePr>
          <p:nvPr/>
        </p:nvGraphicFramePr>
        <p:xfrm>
          <a:off x="371475" y="4237038"/>
          <a:ext cx="6477000" cy="1485900"/>
        </p:xfrm>
        <a:graphic>
          <a:graphicData uri="http://schemas.openxmlformats.org/presentationml/2006/ole">
            <mc:AlternateContent xmlns:mc="http://schemas.openxmlformats.org/markup-compatibility/2006">
              <mc:Choice xmlns:v="urn:schemas-microsoft-com:vml" Requires="v">
                <p:oleObj spid="_x0000_s5" name="" r:id="rId8" imgW="8548370" imgH="1954530" progId="Equation.3">
                  <p:embed/>
                </p:oleObj>
              </mc:Choice>
              <mc:Fallback>
                <p:oleObj name="" r:id="rId8" imgW="8548370" imgH="1954530" progId="Equation.3">
                  <p:embed/>
                  <p:pic>
                    <p:nvPicPr>
                      <p:cNvPr id="0" name="Object 9"/>
                      <p:cNvPicPr/>
                      <p:nvPr/>
                    </p:nvPicPr>
                    <p:blipFill>
                      <a:blip r:embed="rId9">
                        <a:clrChange>
                          <a:clrFrom>
                            <a:srgbClr val="000000"/>
                          </a:clrFrom>
                          <a:clrTo>
                            <a:srgbClr val="402000"/>
                          </a:clrTo>
                        </a:clrChange>
                      </a:blip>
                      <a:stretch>
                        <a:fillRect/>
                      </a:stretch>
                    </p:blipFill>
                    <p:spPr>
                      <a:xfrm>
                        <a:off x="371475" y="4237038"/>
                        <a:ext cx="6477000" cy="1485900"/>
                      </a:xfrm>
                      <a:prstGeom prst="rect">
                        <a:avLst/>
                      </a:prstGeom>
                      <a:noFill/>
                      <a:ln w="38100">
                        <a:noFill/>
                        <a:miter/>
                      </a:ln>
                    </p:spPr>
                  </p:pic>
                </p:oleObj>
              </mc:Fallback>
            </mc:AlternateContent>
          </a:graphicData>
        </a:graphic>
      </p:graphicFrame>
      <p:sp>
        <p:nvSpPr>
          <p:cNvPr id="19465" name="Text Box 11"/>
          <p:cNvSpPr txBox="1"/>
          <p:nvPr/>
        </p:nvSpPr>
        <p:spPr>
          <a:xfrm>
            <a:off x="738188" y="301625"/>
            <a:ext cx="7186583" cy="523220"/>
          </a:xfrm>
          <a:prstGeom prst="rect">
            <a:avLst/>
          </a:prstGeom>
          <a:noFill/>
          <a:ln w="9525">
            <a:noFill/>
          </a:ln>
        </p:spPr>
        <p:txBody>
          <a:bodyPr wrap="none">
            <a:spAutoFit/>
          </a:bodyPr>
          <a:lstStyle/>
          <a:p>
            <a:pPr eaLnBrk="1" hangingPunct="1"/>
            <a:r>
              <a:rPr lang="zh-CN" altLang="en-US" dirty="0">
                <a:latin typeface="宋体" panose="02010600030101010101" pitchFamily="2" charset="-122"/>
                <a:ea typeface="宋体" panose="02010600030101010101" pitchFamily="2" charset="-122"/>
              </a:rPr>
              <a:t>当                 </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但不服从同一分布时</a:t>
            </a:r>
            <a:r>
              <a:rPr lang="en-US"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p:txBody>
      </p:sp>
      <p:graphicFrame>
        <p:nvGraphicFramePr>
          <p:cNvPr id="19463" name="Object 12"/>
          <p:cNvGraphicFramePr>
            <a:graphicFrameLocks noGrp="1" noChangeAspect="1"/>
          </p:cNvGraphicFramePr>
          <p:nvPr>
            <p:ph/>
          </p:nvPr>
        </p:nvGraphicFramePr>
        <p:xfrm>
          <a:off x="1262063" y="404813"/>
          <a:ext cx="2952750" cy="406400"/>
        </p:xfrm>
        <a:graphic>
          <a:graphicData uri="http://schemas.openxmlformats.org/presentationml/2006/ole">
            <mc:AlternateContent xmlns:mc="http://schemas.openxmlformats.org/markup-compatibility/2006">
              <mc:Choice xmlns:v="urn:schemas-microsoft-com:vml" Requires="v">
                <p:oleObj spid="_x0000_s6" name="" r:id="rId10" imgW="1663700" imgH="228600" progId="Equation.3">
                  <p:embed/>
                </p:oleObj>
              </mc:Choice>
              <mc:Fallback>
                <p:oleObj name="" r:id="rId10" imgW="1663700" imgH="228600" progId="Equation.3">
                  <p:embed/>
                  <p:pic>
                    <p:nvPicPr>
                      <p:cNvPr id="0" name="Object 12"/>
                      <p:cNvPicPr/>
                      <p:nvPr/>
                    </p:nvPicPr>
                    <p:blipFill>
                      <a:blip r:embed="rId11"/>
                      <a:stretch>
                        <a:fillRect/>
                      </a:stretch>
                    </p:blipFill>
                    <p:spPr>
                      <a:xfrm>
                        <a:off x="1262063" y="404813"/>
                        <a:ext cx="2952750" cy="4064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72871"/>
                                        </p:tgtEl>
                                        <p:attrNameLst>
                                          <p:attrName>style.visibility</p:attrName>
                                        </p:attrNameLst>
                                      </p:cBhvr>
                                      <p:to>
                                        <p:strVal val="visible"/>
                                      </p:to>
                                    </p:set>
                                    <p:animEffect transition="in" filter="wipe(left)">
                                      <p:cBhvr>
                                        <p:cTn id="7" dur="500"/>
                                        <p:tgtEl>
                                          <p:spTgt spid="15728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72872"/>
                                        </p:tgtEl>
                                        <p:attrNameLst>
                                          <p:attrName>style.visibility</p:attrName>
                                        </p:attrNameLst>
                                      </p:cBhvr>
                                      <p:to>
                                        <p:strVal val="visible"/>
                                      </p:to>
                                    </p:set>
                                    <p:animEffect transition="in" filter="wipe(left)">
                                      <p:cBhvr>
                                        <p:cTn id="12" dur="500"/>
                                        <p:tgtEl>
                                          <p:spTgt spid="157287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72873"/>
                                        </p:tgtEl>
                                        <p:attrNameLst>
                                          <p:attrName>style.visibility</p:attrName>
                                        </p:attrNameLst>
                                      </p:cBhvr>
                                      <p:to>
                                        <p:strVal val="visible"/>
                                      </p:to>
                                    </p:set>
                                    <p:animEffect transition="in" filter="wipe(left)">
                                      <p:cBhvr>
                                        <p:cTn id="17" dur="500"/>
                                        <p:tgtEl>
                                          <p:spTgt spid="1572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73894" name="Object 6"/>
          <p:cNvGraphicFramePr>
            <a:graphicFrameLocks noChangeAspect="1"/>
          </p:cNvGraphicFramePr>
          <p:nvPr/>
        </p:nvGraphicFramePr>
        <p:xfrm>
          <a:off x="1042988" y="3789363"/>
          <a:ext cx="4392612" cy="2316162"/>
        </p:xfrm>
        <a:graphic>
          <a:graphicData uri="http://schemas.openxmlformats.org/presentationml/2006/ole">
            <mc:AlternateContent xmlns:mc="http://schemas.openxmlformats.org/markup-compatibility/2006">
              <mc:Choice xmlns:v="urn:schemas-microsoft-com:vml" Requires="v">
                <p:oleObj spid="_x0000_s0" name="" r:id="rId1" imgW="2155825" imgH="1132205" progId="Equation.3">
                  <p:embed/>
                </p:oleObj>
              </mc:Choice>
              <mc:Fallback>
                <p:oleObj name="" r:id="rId1" imgW="2155825" imgH="1132205" progId="Equation.3">
                  <p:embed/>
                  <p:pic>
                    <p:nvPicPr>
                      <p:cNvPr id="0" name="Object 6"/>
                      <p:cNvPicPr/>
                      <p:nvPr/>
                    </p:nvPicPr>
                    <p:blipFill>
                      <a:blip r:embed="rId2">
                        <a:clrChange>
                          <a:clrFrom>
                            <a:srgbClr val="000000"/>
                          </a:clrFrom>
                          <a:clrTo>
                            <a:srgbClr val="402000"/>
                          </a:clrTo>
                        </a:clrChange>
                      </a:blip>
                      <a:stretch>
                        <a:fillRect/>
                      </a:stretch>
                    </p:blipFill>
                    <p:spPr>
                      <a:xfrm>
                        <a:off x="1042988" y="3789363"/>
                        <a:ext cx="4392612" cy="2316162"/>
                      </a:xfrm>
                      <a:prstGeom prst="rect">
                        <a:avLst/>
                      </a:prstGeom>
                      <a:noFill/>
                      <a:ln w="38100">
                        <a:noFill/>
                        <a:miter/>
                      </a:ln>
                    </p:spPr>
                  </p:pic>
                </p:oleObj>
              </mc:Fallback>
            </mc:AlternateContent>
          </a:graphicData>
        </a:graphic>
      </p:graphicFrame>
      <p:graphicFrame>
        <p:nvGraphicFramePr>
          <p:cNvPr id="1573895" name="Object 7"/>
          <p:cNvGraphicFramePr>
            <a:graphicFrameLocks noChangeAspect="1"/>
          </p:cNvGraphicFramePr>
          <p:nvPr/>
        </p:nvGraphicFramePr>
        <p:xfrm>
          <a:off x="5435600" y="4221163"/>
          <a:ext cx="3313113" cy="1200150"/>
        </p:xfrm>
        <a:graphic>
          <a:graphicData uri="http://schemas.openxmlformats.org/presentationml/2006/ole">
            <mc:AlternateContent xmlns:mc="http://schemas.openxmlformats.org/markup-compatibility/2006">
              <mc:Choice xmlns:v="urn:schemas-microsoft-com:vml" Requires="v">
                <p:oleObj spid="_x0000_s2" name="" r:id="rId3" imgW="3095625" imgH="1107440" progId="Equation.3">
                  <p:embed/>
                </p:oleObj>
              </mc:Choice>
              <mc:Fallback>
                <p:oleObj name="" r:id="rId3" imgW="3095625" imgH="1107440" progId="Equation.3">
                  <p:embed/>
                  <p:pic>
                    <p:nvPicPr>
                      <p:cNvPr id="0" name="Object 7"/>
                      <p:cNvPicPr/>
                      <p:nvPr/>
                    </p:nvPicPr>
                    <p:blipFill>
                      <a:blip r:embed="rId4">
                        <a:clrChange>
                          <a:clrFrom>
                            <a:srgbClr val="000000"/>
                          </a:clrFrom>
                          <a:clrTo>
                            <a:srgbClr val="402000"/>
                          </a:clrTo>
                        </a:clrChange>
                      </a:blip>
                      <a:stretch>
                        <a:fillRect/>
                      </a:stretch>
                    </p:blipFill>
                    <p:spPr>
                      <a:xfrm>
                        <a:off x="5435600" y="4221163"/>
                        <a:ext cx="3313113" cy="1200150"/>
                      </a:xfrm>
                      <a:prstGeom prst="rect">
                        <a:avLst/>
                      </a:prstGeom>
                      <a:noFill/>
                      <a:ln w="38100">
                        <a:noFill/>
                        <a:miter/>
                      </a:ln>
                    </p:spPr>
                  </p:pic>
                </p:oleObj>
              </mc:Fallback>
            </mc:AlternateContent>
          </a:graphicData>
        </a:graphic>
      </p:graphicFrame>
      <p:graphicFrame>
        <p:nvGraphicFramePr>
          <p:cNvPr id="1573896" name="Object 8"/>
          <p:cNvGraphicFramePr>
            <a:graphicFrameLocks noChangeAspect="1"/>
          </p:cNvGraphicFramePr>
          <p:nvPr/>
        </p:nvGraphicFramePr>
        <p:xfrm>
          <a:off x="6227763" y="5949950"/>
          <a:ext cx="1079500" cy="393700"/>
        </p:xfrm>
        <a:graphic>
          <a:graphicData uri="http://schemas.openxmlformats.org/presentationml/2006/ole">
            <mc:AlternateContent xmlns:mc="http://schemas.openxmlformats.org/markup-compatibility/2006">
              <mc:Choice xmlns:v="urn:schemas-microsoft-com:vml" Requires="v">
                <p:oleObj spid="_x0000_s3" name="" r:id="rId5" imgW="1409065" imgH="503555" progId="Equation.3">
                  <p:embed/>
                </p:oleObj>
              </mc:Choice>
              <mc:Fallback>
                <p:oleObj name="" r:id="rId5" imgW="1409065" imgH="503555" progId="Equation.3">
                  <p:embed/>
                  <p:pic>
                    <p:nvPicPr>
                      <p:cNvPr id="0" name="Object 8"/>
                      <p:cNvPicPr/>
                      <p:nvPr/>
                    </p:nvPicPr>
                    <p:blipFill>
                      <a:blip r:embed="rId6">
                        <a:clrChange>
                          <a:clrFrom>
                            <a:srgbClr val="000000"/>
                          </a:clrFrom>
                          <a:clrTo>
                            <a:srgbClr val="402000"/>
                          </a:clrTo>
                        </a:clrChange>
                      </a:blip>
                      <a:stretch>
                        <a:fillRect/>
                      </a:stretch>
                    </p:blipFill>
                    <p:spPr>
                      <a:xfrm>
                        <a:off x="6227763" y="5949950"/>
                        <a:ext cx="1079500" cy="393700"/>
                      </a:xfrm>
                      <a:prstGeom prst="rect">
                        <a:avLst/>
                      </a:prstGeom>
                      <a:noFill/>
                      <a:ln w="38100">
                        <a:noFill/>
                        <a:miter/>
                      </a:ln>
                    </p:spPr>
                  </p:pic>
                </p:oleObj>
              </mc:Fallback>
            </mc:AlternateContent>
          </a:graphicData>
        </a:graphic>
      </p:graphicFrame>
      <p:graphicFrame>
        <p:nvGraphicFramePr>
          <p:cNvPr id="1572874" name="Object 10"/>
          <p:cNvGraphicFramePr>
            <a:graphicFrameLocks noChangeAspect="1"/>
          </p:cNvGraphicFramePr>
          <p:nvPr/>
        </p:nvGraphicFramePr>
        <p:xfrm>
          <a:off x="1143000" y="142875"/>
          <a:ext cx="5626100" cy="800100"/>
        </p:xfrm>
        <a:graphic>
          <a:graphicData uri="http://schemas.openxmlformats.org/presentationml/2006/ole">
            <mc:AlternateContent xmlns:mc="http://schemas.openxmlformats.org/markup-compatibility/2006">
              <mc:Choice xmlns:v="urn:schemas-microsoft-com:vml" Requires="v">
                <p:oleObj spid="_x0000_s4" name="" r:id="rId7" imgW="7424420" imgH="1048385" progId="Equation.3">
                  <p:embed/>
                </p:oleObj>
              </mc:Choice>
              <mc:Fallback>
                <p:oleObj name="" r:id="rId7" imgW="7424420" imgH="1048385" progId="Equation.3">
                  <p:embed/>
                  <p:pic>
                    <p:nvPicPr>
                      <p:cNvPr id="0" name="Object 10"/>
                      <p:cNvPicPr/>
                      <p:nvPr/>
                    </p:nvPicPr>
                    <p:blipFill>
                      <a:blip r:embed="rId8">
                        <a:clrChange>
                          <a:clrFrom>
                            <a:srgbClr val="000000"/>
                          </a:clrFrom>
                          <a:clrTo>
                            <a:srgbClr val="402000"/>
                          </a:clrTo>
                        </a:clrChange>
                      </a:blip>
                      <a:stretch>
                        <a:fillRect/>
                      </a:stretch>
                    </p:blipFill>
                    <p:spPr>
                      <a:xfrm>
                        <a:off x="1143000" y="142875"/>
                        <a:ext cx="5626100" cy="800100"/>
                      </a:xfrm>
                      <a:prstGeom prst="rect">
                        <a:avLst/>
                      </a:prstGeom>
                      <a:noFill/>
                      <a:ln w="38100">
                        <a:noFill/>
                        <a:miter/>
                      </a:ln>
                    </p:spPr>
                  </p:pic>
                </p:oleObj>
              </mc:Fallback>
            </mc:AlternateContent>
          </a:graphicData>
        </a:graphic>
      </p:graphicFrame>
      <p:graphicFrame>
        <p:nvGraphicFramePr>
          <p:cNvPr id="15362" name="Object 4"/>
          <p:cNvGraphicFramePr>
            <a:graphicFrameLocks noChangeAspect="1"/>
          </p:cNvGraphicFramePr>
          <p:nvPr/>
        </p:nvGraphicFramePr>
        <p:xfrm>
          <a:off x="2339658" y="1124585"/>
          <a:ext cx="4570412" cy="1843088"/>
        </p:xfrm>
        <a:graphic>
          <a:graphicData uri="http://schemas.openxmlformats.org/presentationml/2006/ole">
            <mc:AlternateContent xmlns:mc="http://schemas.openxmlformats.org/markup-compatibility/2006">
              <mc:Choice xmlns:v="urn:schemas-microsoft-com:vml" Requires="v">
                <p:oleObj spid="_x0000_s5" name="Equation" r:id="rId9" imgW="2220595" imgH="894715" progId="Equation.DSMT4">
                  <p:embed/>
                </p:oleObj>
              </mc:Choice>
              <mc:Fallback>
                <p:oleObj name="Equation" r:id="rId9" imgW="2220595" imgH="894715"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658" y="1124585"/>
                        <a:ext cx="4570412" cy="184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2411730" y="3284855"/>
          <a:ext cx="2712720" cy="501015"/>
        </p:xfrm>
        <a:graphic>
          <a:graphicData uri="http://schemas.openxmlformats.org/presentationml/2006/ole">
            <mc:AlternateContent xmlns:mc="http://schemas.openxmlformats.org/markup-compatibility/2006">
              <mc:Choice xmlns:v="urn:schemas-microsoft-com:vml" Requires="v">
                <p:oleObj spid="_x0000_s7" name="Equation" r:id="rId11" imgW="1168400" imgH="203200" progId="Equation.DSMT4">
                  <p:embed/>
                </p:oleObj>
              </mc:Choice>
              <mc:Fallback>
                <p:oleObj name="Equation" r:id="rId11" imgW="1168400" imgH="203200" progId="Equation.DSMT4">
                  <p:embed/>
                  <p:pic>
                    <p:nvPicPr>
                      <p:cNvPr id="0" name="Object 5"/>
                      <p:cNvPicPr>
                        <a:picLocks noChangeAspect="1" noChangeArrowheads="1"/>
                      </p:cNvPicPr>
                      <p:nvPr/>
                    </p:nvPicPr>
                    <p:blipFill>
                      <a:blip r:embed="rId12"/>
                      <a:srcRect/>
                      <a:stretch>
                        <a:fillRect/>
                      </a:stretch>
                    </p:blipFill>
                    <p:spPr bwMode="auto">
                      <a:xfrm>
                        <a:off x="2411730" y="3284855"/>
                        <a:ext cx="2712720" cy="501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文本框 7"/>
          <p:cNvSpPr txBox="1"/>
          <p:nvPr/>
        </p:nvSpPr>
        <p:spPr>
          <a:xfrm>
            <a:off x="1043940" y="3284855"/>
            <a:ext cx="2063750" cy="521970"/>
          </a:xfrm>
          <a:prstGeom prst="rect">
            <a:avLst/>
          </a:prstGeom>
          <a:noFill/>
        </p:spPr>
        <p:txBody>
          <a:bodyPr wrap="square" rtlCol="0">
            <a:spAutoFit/>
          </a:bodyPr>
          <a:lstStyle/>
          <a:p>
            <a:r>
              <a:rPr lang="zh-CN" altLang="en-US"/>
              <a:t>的分布，</a:t>
            </a:r>
            <a:endParaRPr lang="zh-CN" altLang="en-US"/>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73894"/>
                                        </p:tgtEl>
                                        <p:attrNameLst>
                                          <p:attrName>style.visibility</p:attrName>
                                        </p:attrNameLst>
                                      </p:cBhvr>
                                      <p:to>
                                        <p:strVal val="visible"/>
                                      </p:to>
                                    </p:set>
                                    <p:animEffect transition="in" filter="wipe(left)">
                                      <p:cBhvr>
                                        <p:cTn id="7" dur="500"/>
                                        <p:tgtEl>
                                          <p:spTgt spid="15738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73895"/>
                                        </p:tgtEl>
                                        <p:attrNameLst>
                                          <p:attrName>style.visibility</p:attrName>
                                        </p:attrNameLst>
                                      </p:cBhvr>
                                      <p:to>
                                        <p:strVal val="visible"/>
                                      </p:to>
                                    </p:set>
                                    <p:animEffect transition="in" filter="blinds(vertical)">
                                      <p:cBhvr>
                                        <p:cTn id="12" dur="500"/>
                                        <p:tgtEl>
                                          <p:spTgt spid="157389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573896"/>
                                        </p:tgtEl>
                                        <p:attrNameLst>
                                          <p:attrName>style.visibility</p:attrName>
                                        </p:attrNameLst>
                                      </p:cBhvr>
                                      <p:to>
                                        <p:strVal val="visible"/>
                                      </p:to>
                                    </p:set>
                                    <p:anim calcmode="lin" valueType="num">
                                      <p:cBhvr additive="base">
                                        <p:cTn id="17" dur="500" fill="hold"/>
                                        <p:tgtEl>
                                          <p:spTgt spid="1573896"/>
                                        </p:tgtEl>
                                        <p:attrNameLst>
                                          <p:attrName>ppt_x</p:attrName>
                                        </p:attrNameLst>
                                      </p:cBhvr>
                                      <p:tavLst>
                                        <p:tav tm="0">
                                          <p:val>
                                            <p:strVal val="1+#ppt_w/2"/>
                                          </p:val>
                                        </p:tav>
                                        <p:tav tm="100000">
                                          <p:val>
                                            <p:strVal val="#ppt_x"/>
                                          </p:val>
                                        </p:tav>
                                      </p:tavLst>
                                    </p:anim>
                                    <p:anim calcmode="lin" valueType="num">
                                      <p:cBhvr additive="base">
                                        <p:cTn id="18" dur="500" fill="hold"/>
                                        <p:tgtEl>
                                          <p:spTgt spid="157389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72874"/>
                                        </p:tgtEl>
                                        <p:attrNameLst>
                                          <p:attrName>style.visibility</p:attrName>
                                        </p:attrNameLst>
                                      </p:cBhvr>
                                      <p:to>
                                        <p:strVal val="visible"/>
                                      </p:to>
                                    </p:set>
                                    <p:animEffect transition="in" filter="wipe(left)">
                                      <p:cBhvr>
                                        <p:cTn id="23" dur="500"/>
                                        <p:tgtEl>
                                          <p:spTgt spid="1572874"/>
                                        </p:tgtEl>
                                      </p:cBhvr>
                                    </p:animEffect>
                                  </p:childTnLst>
                                </p:cTn>
                              </p:par>
                            </p:childTnLst>
                          </p:cTn>
                        </p:par>
                        <p:par>
                          <p:cTn id="24" fill="hold">
                            <p:stCondLst>
                              <p:cond delay="500"/>
                            </p:stCondLst>
                            <p:childTnLst>
                              <p:par>
                                <p:cTn id="25" presetID="17" presetClass="entr" presetSubtype="10" fill="hold" nodeType="afterEffect">
                                  <p:stCondLst>
                                    <p:cond delay="0"/>
                                  </p:stCondLst>
                                  <p:childTnLst>
                                    <p:set>
                                      <p:cBhvr>
                                        <p:cTn id="26" dur="1" fill="hold">
                                          <p:stCondLst>
                                            <p:cond delay="0"/>
                                          </p:stCondLst>
                                        </p:cTn>
                                        <p:tgtEl>
                                          <p:spTgt spid="15362"/>
                                        </p:tgtEl>
                                        <p:attrNameLst>
                                          <p:attrName>style.visibility</p:attrName>
                                        </p:attrNameLst>
                                      </p:cBhvr>
                                      <p:to>
                                        <p:strVal val="visible"/>
                                      </p:to>
                                    </p:set>
                                    <p:anim calcmode="lin" valueType="num">
                                      <p:cBhvr>
                                        <p:cTn id="27" dur="500" fill="hold"/>
                                        <p:tgtEl>
                                          <p:spTgt spid="15362"/>
                                        </p:tgtEl>
                                        <p:attrNameLst>
                                          <p:attrName>ppt_w</p:attrName>
                                        </p:attrNameLst>
                                      </p:cBhvr>
                                      <p:tavLst>
                                        <p:tav tm="0">
                                          <p:val>
                                            <p:fltVal val="0"/>
                                          </p:val>
                                        </p:tav>
                                        <p:tav tm="100000">
                                          <p:val>
                                            <p:strVal val="#ppt_w"/>
                                          </p:val>
                                        </p:tav>
                                      </p:tavLst>
                                    </p:anim>
                                    <p:anim calcmode="lin" valueType="num">
                                      <p:cBhvr>
                                        <p:cTn id="28" dur="500" fill="hold"/>
                                        <p:tgtEl>
                                          <p:spTgt spid="15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4"/>
          <p:cNvSpPr txBox="1"/>
          <p:nvPr/>
        </p:nvSpPr>
        <p:spPr>
          <a:xfrm>
            <a:off x="492944" y="1252686"/>
            <a:ext cx="1463675" cy="519113"/>
          </a:xfrm>
          <a:prstGeom prst="rect">
            <a:avLst/>
          </a:prstGeom>
          <a:noFill/>
          <a:ln w="9525">
            <a:noFill/>
          </a:ln>
        </p:spPr>
        <p:txBody>
          <a:bodyPr wrap="none">
            <a:spAutoFit/>
          </a:bodyPr>
          <a:lstStyle/>
          <a:p>
            <a:pPr algn="ctr"/>
            <a:r>
              <a:rPr lang="zh-CN" altLang="en-US" b="1" dirty="0">
                <a:solidFill>
                  <a:schemeClr val="hlink"/>
                </a:solidFill>
                <a:latin typeface="Times New Roman" panose="02020603050405020304" pitchFamily="18" charset="0"/>
                <a:ea typeface="宋体" panose="02010600030101010101" pitchFamily="2" charset="-122"/>
              </a:rPr>
              <a:t>请注意 </a:t>
            </a:r>
            <a:r>
              <a:rPr lang="en-US" altLang="zh-CN" b="1" dirty="0">
                <a:solidFill>
                  <a:schemeClr val="hlink"/>
                </a:solidFill>
                <a:latin typeface="Times New Roman" panose="02020603050405020304" pitchFamily="18" charset="0"/>
                <a:ea typeface="宋体" panose="02010600030101010101" pitchFamily="2" charset="-122"/>
              </a:rPr>
              <a:t>:</a:t>
            </a:r>
            <a:endParaRPr lang="en-US" altLang="zh-CN" b="1" dirty="0">
              <a:solidFill>
                <a:schemeClr val="hlink"/>
              </a:solidFill>
              <a:latin typeface="Times New Roman" panose="02020603050405020304" pitchFamily="18" charset="0"/>
              <a:ea typeface="宋体" panose="02010600030101010101" pitchFamily="2" charset="-122"/>
            </a:endParaRPr>
          </a:p>
        </p:txBody>
      </p:sp>
      <p:graphicFrame>
        <p:nvGraphicFramePr>
          <p:cNvPr id="1574917" name="Object 5"/>
          <p:cNvGraphicFramePr>
            <a:graphicFrameLocks noChangeAspect="1"/>
          </p:cNvGraphicFramePr>
          <p:nvPr/>
        </p:nvGraphicFramePr>
        <p:xfrm>
          <a:off x="467544" y="1652736"/>
          <a:ext cx="8232775" cy="1358900"/>
        </p:xfrm>
        <a:graphic>
          <a:graphicData uri="http://schemas.openxmlformats.org/presentationml/2006/ole">
            <mc:AlternateContent xmlns:mc="http://schemas.openxmlformats.org/markup-compatibility/2006">
              <mc:Choice xmlns:v="urn:schemas-microsoft-com:vml" Requires="v">
                <p:oleObj spid="_x0000_s0" name="" r:id="rId1" imgW="10318750" imgH="1786890" progId="Equation.3">
                  <p:embed/>
                </p:oleObj>
              </mc:Choice>
              <mc:Fallback>
                <p:oleObj name="" r:id="rId1" imgW="10318750" imgH="1786890" progId="Equation.3">
                  <p:embed/>
                  <p:pic>
                    <p:nvPicPr>
                      <p:cNvPr id="0" name="Object 5"/>
                      <p:cNvPicPr/>
                      <p:nvPr/>
                    </p:nvPicPr>
                    <p:blipFill>
                      <a:blip r:embed="rId2">
                        <a:clrChange>
                          <a:clrFrom>
                            <a:srgbClr val="000000"/>
                          </a:clrFrom>
                          <a:clrTo>
                            <a:srgbClr val="402000"/>
                          </a:clrTo>
                        </a:clrChange>
                      </a:blip>
                      <a:stretch>
                        <a:fillRect/>
                      </a:stretch>
                    </p:blipFill>
                    <p:spPr>
                      <a:xfrm>
                        <a:off x="467544" y="1652736"/>
                        <a:ext cx="8232775" cy="1358900"/>
                      </a:xfrm>
                      <a:prstGeom prst="rect">
                        <a:avLst/>
                      </a:prstGeom>
                      <a:noFill/>
                      <a:ln w="38100">
                        <a:noFill/>
                        <a:miter/>
                      </a:ln>
                    </p:spPr>
                  </p:pic>
                </p:oleObj>
              </mc:Fallback>
            </mc:AlternateContent>
          </a:graphicData>
        </a:graphic>
      </p:graphicFrame>
      <p:graphicFrame>
        <p:nvGraphicFramePr>
          <p:cNvPr id="21507" name="Object 6"/>
          <p:cNvGraphicFramePr>
            <a:graphicFrameLocks noChangeAspect="1"/>
          </p:cNvGraphicFramePr>
          <p:nvPr/>
        </p:nvGraphicFramePr>
        <p:xfrm>
          <a:off x="4139432" y="4322911"/>
          <a:ext cx="914400" cy="419100"/>
        </p:xfrm>
        <a:graphic>
          <a:graphicData uri="http://schemas.openxmlformats.org/presentationml/2006/ole">
            <mc:AlternateContent xmlns:mc="http://schemas.openxmlformats.org/markup-compatibility/2006">
              <mc:Choice xmlns:v="urn:schemas-microsoft-com:vml" Requires="v">
                <p:oleObj spid="_x0000_s2" name="" r:id="rId3" imgW="416560" imgH="916940" progId="Equation.3">
                  <p:embed/>
                </p:oleObj>
              </mc:Choice>
              <mc:Fallback>
                <p:oleObj name="" r:id="rId3" imgW="416560" imgH="916940" progId="Equation.3">
                  <p:embed/>
                  <p:pic>
                    <p:nvPicPr>
                      <p:cNvPr id="0" name="Object 6"/>
                      <p:cNvPicPr/>
                      <p:nvPr/>
                    </p:nvPicPr>
                    <p:blipFill>
                      <a:blip r:embed="rId4"/>
                      <a:stretch>
                        <a:fillRect/>
                      </a:stretch>
                    </p:blipFill>
                    <p:spPr>
                      <a:xfrm>
                        <a:off x="4139432" y="4322911"/>
                        <a:ext cx="914400" cy="419100"/>
                      </a:xfrm>
                      <a:prstGeom prst="rect">
                        <a:avLst/>
                      </a:prstGeom>
                      <a:noFill/>
                      <a:ln w="38100">
                        <a:noFill/>
                        <a:miter/>
                      </a:ln>
                    </p:spPr>
                  </p:pic>
                </p:oleObj>
              </mc:Fallback>
            </mc:AlternateContent>
          </a:graphicData>
        </a:graphic>
      </p:graphicFrame>
      <p:graphicFrame>
        <p:nvGraphicFramePr>
          <p:cNvPr id="1574919" name="Object 7"/>
          <p:cNvGraphicFramePr>
            <a:graphicFrameLocks noChangeAspect="1"/>
          </p:cNvGraphicFramePr>
          <p:nvPr/>
        </p:nvGraphicFramePr>
        <p:xfrm>
          <a:off x="1166044" y="3086249"/>
          <a:ext cx="6426200" cy="800100"/>
        </p:xfrm>
        <a:graphic>
          <a:graphicData uri="http://schemas.openxmlformats.org/presentationml/2006/ole">
            <mc:AlternateContent xmlns:mc="http://schemas.openxmlformats.org/markup-compatibility/2006">
              <mc:Choice xmlns:v="urn:schemas-microsoft-com:vml" Requires="v">
                <p:oleObj spid="_x0000_s3" name="" r:id="rId5" imgW="8481060" imgH="1048385" progId="Equation.3">
                  <p:embed/>
                </p:oleObj>
              </mc:Choice>
              <mc:Fallback>
                <p:oleObj name="" r:id="rId5" imgW="8481060" imgH="1048385" progId="Equation.3">
                  <p:embed/>
                  <p:pic>
                    <p:nvPicPr>
                      <p:cNvPr id="0" name="Object 7"/>
                      <p:cNvPicPr/>
                      <p:nvPr/>
                    </p:nvPicPr>
                    <p:blipFill>
                      <a:blip r:embed="rId6">
                        <a:clrChange>
                          <a:clrFrom>
                            <a:srgbClr val="000000"/>
                          </a:clrFrom>
                          <a:clrTo>
                            <a:srgbClr val="402000"/>
                          </a:clrTo>
                        </a:clrChange>
                      </a:blip>
                      <a:stretch>
                        <a:fillRect/>
                      </a:stretch>
                    </p:blipFill>
                    <p:spPr>
                      <a:xfrm>
                        <a:off x="1166044" y="3086249"/>
                        <a:ext cx="6426200" cy="800100"/>
                      </a:xfrm>
                      <a:prstGeom prst="rect">
                        <a:avLst/>
                      </a:prstGeom>
                      <a:noFill/>
                      <a:ln w="38100">
                        <a:noFill/>
                        <a:miter/>
                      </a:ln>
                    </p:spPr>
                  </p:pic>
                </p:oleObj>
              </mc:Fallback>
            </mc:AlternateContent>
          </a:graphicData>
        </a:graphic>
      </p:graphicFrame>
      <p:graphicFrame>
        <p:nvGraphicFramePr>
          <p:cNvPr id="1574920" name="Object 8"/>
          <p:cNvGraphicFramePr>
            <a:graphicFrameLocks noChangeAspect="1"/>
          </p:cNvGraphicFramePr>
          <p:nvPr/>
        </p:nvGraphicFramePr>
        <p:xfrm>
          <a:off x="492944" y="4027636"/>
          <a:ext cx="8207375" cy="2425700"/>
        </p:xfrm>
        <a:graphic>
          <a:graphicData uri="http://schemas.openxmlformats.org/presentationml/2006/ole">
            <mc:AlternateContent xmlns:mc="http://schemas.openxmlformats.org/markup-compatibility/2006">
              <mc:Choice xmlns:v="urn:schemas-microsoft-com:vml" Requires="v">
                <p:oleObj spid="_x0000_s4" name="" r:id="rId7" imgW="10520045" imgH="3195955" progId="Equation.3">
                  <p:embed/>
                </p:oleObj>
              </mc:Choice>
              <mc:Fallback>
                <p:oleObj name="" r:id="rId7" imgW="10520045" imgH="3195955" progId="Equation.3">
                  <p:embed/>
                  <p:pic>
                    <p:nvPicPr>
                      <p:cNvPr id="0" name="Object 8"/>
                      <p:cNvPicPr/>
                      <p:nvPr/>
                    </p:nvPicPr>
                    <p:blipFill>
                      <a:blip r:embed="rId8">
                        <a:clrChange>
                          <a:clrFrom>
                            <a:srgbClr val="000000"/>
                          </a:clrFrom>
                          <a:clrTo>
                            <a:srgbClr val="402000"/>
                          </a:clrTo>
                        </a:clrChange>
                      </a:blip>
                      <a:stretch>
                        <a:fillRect/>
                      </a:stretch>
                    </p:blipFill>
                    <p:spPr>
                      <a:xfrm>
                        <a:off x="492944" y="4027636"/>
                        <a:ext cx="8207375" cy="2425700"/>
                      </a:xfrm>
                      <a:prstGeom prst="rect">
                        <a:avLst/>
                      </a:prstGeom>
                      <a:noFill/>
                      <a:ln w="38100">
                        <a:noFill/>
                        <a:miter/>
                      </a:ln>
                    </p:spPr>
                  </p:pic>
                </p:oleObj>
              </mc:Fallback>
            </mc:AlternateContent>
          </a:graphicData>
        </a:graphic>
      </p:graphicFrame>
      <p:graphicFrame>
        <p:nvGraphicFramePr>
          <p:cNvPr id="21510" name="Object 9"/>
          <p:cNvGraphicFramePr>
            <a:graphicFrameLocks noGrp="1" noChangeAspect="1"/>
          </p:cNvGraphicFramePr>
          <p:nvPr>
            <p:ph/>
          </p:nvPr>
        </p:nvGraphicFramePr>
        <p:xfrm>
          <a:off x="5207819" y="166836"/>
          <a:ext cx="3163888" cy="1663700"/>
        </p:xfrm>
        <a:graphic>
          <a:graphicData uri="http://schemas.openxmlformats.org/presentationml/2006/ole">
            <mc:AlternateContent xmlns:mc="http://schemas.openxmlformats.org/markup-compatibility/2006">
              <mc:Choice xmlns:v="urn:schemas-microsoft-com:vml" Requires="v">
                <p:oleObj spid="_x0000_s5" name="" r:id="rId9" imgW="1610995" imgH="847090" progId="Equation.3">
                  <p:embed/>
                </p:oleObj>
              </mc:Choice>
              <mc:Fallback>
                <p:oleObj name="" r:id="rId9" imgW="1610995" imgH="847090" progId="Equation.3">
                  <p:embed/>
                  <p:pic>
                    <p:nvPicPr>
                      <p:cNvPr id="0" name="Object 9"/>
                      <p:cNvPicPr/>
                      <p:nvPr/>
                    </p:nvPicPr>
                    <p:blipFill>
                      <a:blip r:embed="rId10">
                        <a:clrChange>
                          <a:clrFrom>
                            <a:srgbClr val="000000"/>
                          </a:clrFrom>
                          <a:clrTo>
                            <a:srgbClr val="402000"/>
                          </a:clrTo>
                        </a:clrChange>
                      </a:blip>
                      <a:stretch>
                        <a:fillRect/>
                      </a:stretch>
                    </p:blipFill>
                    <p:spPr>
                      <a:xfrm>
                        <a:off x="5207819" y="166836"/>
                        <a:ext cx="3163888" cy="16637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74917"/>
                                        </p:tgtEl>
                                        <p:attrNameLst>
                                          <p:attrName>style.visibility</p:attrName>
                                        </p:attrNameLst>
                                      </p:cBhvr>
                                      <p:to>
                                        <p:strVal val="visible"/>
                                      </p:to>
                                    </p:set>
                                    <p:animEffect transition="in" filter="wipe(left)">
                                      <p:cBhvr>
                                        <p:cTn id="7" dur="500"/>
                                        <p:tgtEl>
                                          <p:spTgt spid="15749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74919"/>
                                        </p:tgtEl>
                                        <p:attrNameLst>
                                          <p:attrName>style.visibility</p:attrName>
                                        </p:attrNameLst>
                                      </p:cBhvr>
                                      <p:to>
                                        <p:strVal val="visible"/>
                                      </p:to>
                                    </p:set>
                                    <p:animEffect transition="in" filter="wipe(left)">
                                      <p:cBhvr>
                                        <p:cTn id="12" dur="500"/>
                                        <p:tgtEl>
                                          <p:spTgt spid="15749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74920"/>
                                        </p:tgtEl>
                                        <p:attrNameLst>
                                          <p:attrName>style.visibility</p:attrName>
                                        </p:attrNameLst>
                                      </p:cBhvr>
                                      <p:to>
                                        <p:strVal val="visible"/>
                                      </p:to>
                                    </p:set>
                                    <p:animEffect transition="in" filter="wipe(left)">
                                      <p:cBhvr>
                                        <p:cTn id="17" dur="500"/>
                                        <p:tgtEl>
                                          <p:spTgt spid="1574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7"/>
          <p:cNvSpPr txBox="1"/>
          <p:nvPr/>
        </p:nvSpPr>
        <p:spPr>
          <a:xfrm>
            <a:off x="900430" y="679450"/>
            <a:ext cx="5845175" cy="708025"/>
          </a:xfrm>
          <a:prstGeom prst="rect">
            <a:avLst/>
          </a:prstGeom>
          <a:noFill/>
          <a:ln w="9525">
            <a:noFill/>
          </a:ln>
        </p:spPr>
        <p:txBody>
          <a:bodyPr wrap="none">
            <a:spAutoFit/>
          </a:bodyPr>
          <a:lstStyle/>
          <a:p>
            <a:pPr algn="ctr" eaLnBrk="1" hangingPunct="1"/>
            <a:r>
              <a:rPr lang="zh-CN" altLang="en-US" sz="4000" b="1" dirty="0">
                <a:solidFill>
                  <a:schemeClr val="tx2"/>
                </a:solidFill>
                <a:latin typeface="Times New Roman" panose="02020603050405020304" pitchFamily="18" charset="0"/>
                <a:ea typeface="宋体" panose="02010600030101010101" pitchFamily="2" charset="-122"/>
              </a:rPr>
              <a:t>大数定理及中心</a:t>
            </a:r>
            <a:r>
              <a:rPr lang="zh-CN" altLang="en-AU" sz="4000" b="1" dirty="0">
                <a:solidFill>
                  <a:schemeClr val="tx2"/>
                </a:solidFill>
                <a:latin typeface="Times New Roman" panose="02020603050405020304" pitchFamily="18" charset="0"/>
                <a:ea typeface="宋体" panose="02010600030101010101" pitchFamily="2" charset="-122"/>
              </a:rPr>
              <a:t>极限定理</a:t>
            </a:r>
            <a:endParaRPr lang="en-US" altLang="zh-CN" sz="4000" b="1" dirty="0">
              <a:solidFill>
                <a:srgbClr val="FF0000"/>
              </a:solidFill>
              <a:latin typeface="Times New Roman" panose="02020603050405020304" pitchFamily="18" charset="0"/>
            </a:endParaRPr>
          </a:p>
        </p:txBody>
      </p:sp>
      <p:sp>
        <p:nvSpPr>
          <p:cNvPr id="7" name="Text Box 3"/>
          <p:cNvSpPr txBox="1"/>
          <p:nvPr/>
        </p:nvSpPr>
        <p:spPr>
          <a:xfrm>
            <a:off x="713105" y="2000250"/>
            <a:ext cx="7848600" cy="2333625"/>
          </a:xfrm>
          <a:prstGeom prst="rect">
            <a:avLst/>
          </a:prstGeom>
          <a:noFill/>
          <a:ln w="9525">
            <a:noFill/>
          </a:ln>
        </p:spPr>
        <p:txBody>
          <a:bodyPr anchor="ctr" anchorCtr="0">
            <a:spAutoFit/>
          </a:bodyPr>
          <a:lstStyle/>
          <a:p>
            <a:pPr eaLnBrk="1" hangingPunct="1">
              <a:lnSpc>
                <a:spcPct val="115000"/>
              </a:lnSpc>
              <a:spcBef>
                <a:spcPct val="50000"/>
              </a:spcBef>
            </a:pPr>
            <a:r>
              <a:rPr lang="en-US" altLang="zh-CN" sz="3200" b="1" dirty="0">
                <a:latin typeface="Times New Roman" panose="02020603050405020304" pitchFamily="18" charset="0"/>
              </a:rPr>
              <a:t>        </a:t>
            </a:r>
            <a:r>
              <a:rPr lang="zh-CN" altLang="en-US" sz="3200" b="1" dirty="0">
                <a:latin typeface="Times New Roman" panose="02020603050405020304" pitchFamily="18" charset="0"/>
              </a:rPr>
              <a:t>研究大量的随机现象，常常采用极限形式，由此导致对极限定理进行研究</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极限定理的内容很广泛，其中最重要的有两种</a:t>
            </a:r>
            <a:r>
              <a:rPr lang="en-US" altLang="zh-CN" sz="3200" b="1" dirty="0">
                <a:latin typeface="Times New Roman" panose="02020603050405020304" pitchFamily="18" charset="0"/>
              </a:rPr>
              <a:t>:</a:t>
            </a:r>
            <a:endParaRPr lang="en-US" altLang="zh-CN" sz="3200" b="1" dirty="0">
              <a:latin typeface="Times New Roman" panose="02020603050405020304" pitchFamily="18" charset="0"/>
            </a:endParaRPr>
          </a:p>
        </p:txBody>
      </p:sp>
      <p:grpSp>
        <p:nvGrpSpPr>
          <p:cNvPr id="2" name="Group 20"/>
          <p:cNvGrpSpPr/>
          <p:nvPr/>
        </p:nvGrpSpPr>
        <p:grpSpPr>
          <a:xfrm>
            <a:off x="1427480" y="4572000"/>
            <a:ext cx="5791200" cy="579438"/>
            <a:chOff x="1104" y="2112"/>
            <a:chExt cx="3648" cy="365"/>
          </a:xfrm>
        </p:grpSpPr>
        <p:sp>
          <p:nvSpPr>
            <p:cNvPr id="59397" name="Rectangle 11"/>
            <p:cNvSpPr/>
            <p:nvPr/>
          </p:nvSpPr>
          <p:spPr>
            <a:xfrm>
              <a:off x="2438" y="2112"/>
              <a:ext cx="374" cy="365"/>
            </a:xfrm>
            <a:prstGeom prst="rect">
              <a:avLst/>
            </a:prstGeom>
            <a:noFill/>
            <a:ln w="9525">
              <a:noFill/>
            </a:ln>
          </p:spPr>
          <p:txBody>
            <a:bodyPr wrap="none" anchor="ctr" anchorCtr="0">
              <a:spAutoFit/>
            </a:bodyPr>
            <a:lstStyle/>
            <a:p>
              <a:pPr algn="ctr" eaLnBrk="1" hangingPunct="1">
                <a:spcBef>
                  <a:spcPct val="50000"/>
                </a:spcBef>
              </a:pPr>
              <a:r>
                <a:rPr lang="zh-CN" altLang="en-US" sz="3200" b="1" dirty="0">
                  <a:latin typeface="Times New Roman" panose="02020603050405020304" pitchFamily="18" charset="0"/>
                </a:rPr>
                <a:t>与</a:t>
              </a:r>
              <a:endParaRPr lang="zh-CN" altLang="en-US" sz="3200" b="1" dirty="0">
                <a:latin typeface="Times New Roman" panose="02020603050405020304" pitchFamily="18" charset="0"/>
              </a:endParaRPr>
            </a:p>
          </p:txBody>
        </p:sp>
        <p:sp>
          <p:nvSpPr>
            <p:cNvPr id="59398" name="Rectangle 12"/>
            <p:cNvSpPr/>
            <p:nvPr/>
          </p:nvSpPr>
          <p:spPr>
            <a:xfrm>
              <a:off x="1104" y="2112"/>
              <a:ext cx="1248" cy="365"/>
            </a:xfrm>
            <a:prstGeom prst="rect">
              <a:avLst/>
            </a:prstGeom>
            <a:solidFill>
              <a:srgbClr val="660033"/>
            </a:solidFill>
            <a:ln w="9525">
              <a:noFill/>
            </a:ln>
          </p:spPr>
          <p:txBody>
            <a:bodyPr anchor="ctr" anchorCtr="0">
              <a:spAutoFit/>
            </a:bodyPr>
            <a:lstStyle/>
            <a:p>
              <a:pPr algn="ctr" eaLnBrk="1" hangingPunct="1"/>
              <a:r>
                <a:rPr lang="zh-CN" altLang="en-US" sz="3200" b="1" dirty="0">
                  <a:solidFill>
                    <a:schemeClr val="bg1"/>
                  </a:solidFill>
                  <a:latin typeface="Times New Roman" panose="02020603050405020304" pitchFamily="18" charset="0"/>
                </a:rPr>
                <a:t>大数定律</a:t>
              </a:r>
              <a:endParaRPr lang="zh-CN" altLang="en-US" sz="3200" b="1" dirty="0">
                <a:solidFill>
                  <a:schemeClr val="bg1"/>
                </a:solidFill>
                <a:latin typeface="Times New Roman" panose="02020603050405020304" pitchFamily="18" charset="0"/>
              </a:endParaRPr>
            </a:p>
          </p:txBody>
        </p:sp>
        <p:sp>
          <p:nvSpPr>
            <p:cNvPr id="59399" name="Rectangle 13"/>
            <p:cNvSpPr/>
            <p:nvPr/>
          </p:nvSpPr>
          <p:spPr>
            <a:xfrm>
              <a:off x="2937" y="2112"/>
              <a:ext cx="1815" cy="365"/>
            </a:xfrm>
            <a:prstGeom prst="rect">
              <a:avLst/>
            </a:prstGeom>
            <a:solidFill>
              <a:srgbClr val="660033"/>
            </a:solidFill>
            <a:ln w="9525">
              <a:noFill/>
            </a:ln>
          </p:spPr>
          <p:txBody>
            <a:bodyPr anchor="ctr" anchorCtr="0">
              <a:spAutoFit/>
            </a:bodyPr>
            <a:lstStyle/>
            <a:p>
              <a:pPr algn="ctr" eaLnBrk="1" hangingPunct="1"/>
              <a:r>
                <a:rPr lang="zh-CN" altLang="en-US" sz="3200" b="1" dirty="0">
                  <a:solidFill>
                    <a:schemeClr val="bg1"/>
                  </a:solidFill>
                  <a:latin typeface="Times New Roman" panose="02020603050405020304" pitchFamily="18" charset="0"/>
                </a:rPr>
                <a:t>中心极限定理</a:t>
              </a:r>
              <a:endParaRPr lang="zh-CN" altLang="en-US" sz="3200" b="1" dirty="0">
                <a:solidFill>
                  <a:schemeClr val="bg1"/>
                </a:solidFill>
                <a:latin typeface="Times New Roman" panose="02020603050405020304" pitchFamily="18" charset="0"/>
              </a:endParaRPr>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2"/>
          <p:cNvSpPr txBox="1"/>
          <p:nvPr/>
        </p:nvSpPr>
        <p:spPr>
          <a:xfrm>
            <a:off x="540569" y="333375"/>
            <a:ext cx="7694612" cy="519113"/>
          </a:xfrm>
          <a:prstGeom prst="rect">
            <a:avLst/>
          </a:prstGeom>
          <a:noFill/>
          <a:ln w="9525">
            <a:noFill/>
          </a:ln>
        </p:spPr>
        <p:txBody>
          <a:bodyPr>
            <a:spAutoFit/>
          </a:bodyPr>
          <a:lstStyle/>
          <a:p>
            <a:pPr>
              <a:spcBef>
                <a:spcPct val="50000"/>
              </a:spcBef>
            </a:pPr>
            <a:r>
              <a:rPr lang="zh-CN" altLang="en-US" b="1" dirty="0">
                <a:latin typeface="宋体" panose="02010600030101010101" pitchFamily="2" charset="-122"/>
                <a:ea typeface="宋体" panose="02010600030101010101" pitchFamily="2" charset="-122"/>
              </a:rPr>
              <a:t>定理</a:t>
            </a: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棣莫佛－拉普拉斯（</a:t>
            </a:r>
            <a:r>
              <a:rPr lang="en-US" altLang="zh-CN" b="1" dirty="0">
                <a:latin typeface="宋体" panose="02010600030101010101" pitchFamily="2" charset="-122"/>
                <a:ea typeface="宋体" panose="02010600030101010101" pitchFamily="2" charset="-122"/>
              </a:rPr>
              <a:t>De Laplace</a:t>
            </a:r>
            <a:r>
              <a:rPr lang="zh-CN" altLang="en-US" b="1" dirty="0">
                <a:latin typeface="宋体" panose="02010600030101010101" pitchFamily="2" charset="-122"/>
                <a:ea typeface="宋体" panose="02010600030101010101" pitchFamily="2" charset="-122"/>
              </a:rPr>
              <a:t>定理）</a:t>
            </a:r>
            <a:endParaRPr lang="zh-CN" altLang="en-US" b="1" dirty="0">
              <a:latin typeface="宋体" panose="02010600030101010101" pitchFamily="2" charset="-122"/>
              <a:ea typeface="宋体" panose="02010600030101010101" pitchFamily="2" charset="-122"/>
            </a:endParaRPr>
          </a:p>
        </p:txBody>
      </p:sp>
      <p:graphicFrame>
        <p:nvGraphicFramePr>
          <p:cNvPr id="28675" name="Object 2"/>
          <p:cNvGraphicFramePr/>
          <p:nvPr/>
        </p:nvGraphicFramePr>
        <p:xfrm>
          <a:off x="1116831" y="2657425"/>
          <a:ext cx="3240088" cy="1131888"/>
        </p:xfrm>
        <a:graphic>
          <a:graphicData uri="http://schemas.openxmlformats.org/presentationml/2006/ole">
            <mc:AlternateContent xmlns:mc="http://schemas.openxmlformats.org/markup-compatibility/2006">
              <mc:Choice xmlns:v="urn:schemas-microsoft-com:vml" Requires="v">
                <p:oleObj spid="_x0000_s0" name="" r:id="rId1" imgW="3327400" imgH="927100" progId="Equation.3">
                  <p:embed/>
                </p:oleObj>
              </mc:Choice>
              <mc:Fallback>
                <p:oleObj name="" r:id="rId1" imgW="3327400" imgH="927100" progId="Equation.3">
                  <p:embed/>
                  <p:pic>
                    <p:nvPicPr>
                      <p:cNvPr id="0" name="Object 2"/>
                      <p:cNvPicPr/>
                      <p:nvPr/>
                    </p:nvPicPr>
                    <p:blipFill>
                      <a:blip r:embed="rId2">
                        <a:clrChange>
                          <a:clrFrom>
                            <a:srgbClr val="000000"/>
                          </a:clrFrom>
                          <a:clrTo>
                            <a:srgbClr val="402000"/>
                          </a:clrTo>
                        </a:clrChange>
                      </a:blip>
                      <a:stretch>
                        <a:fillRect/>
                      </a:stretch>
                    </p:blipFill>
                    <p:spPr>
                      <a:xfrm>
                        <a:off x="1116831" y="2657425"/>
                        <a:ext cx="3240088" cy="1131888"/>
                      </a:xfrm>
                      <a:prstGeom prst="rect">
                        <a:avLst/>
                      </a:prstGeom>
                      <a:noFill/>
                      <a:ln w="38100">
                        <a:noFill/>
                        <a:miter/>
                      </a:ln>
                    </p:spPr>
                  </p:pic>
                </p:oleObj>
              </mc:Fallback>
            </mc:AlternateContent>
          </a:graphicData>
        </a:graphic>
      </p:graphicFrame>
      <p:grpSp>
        <p:nvGrpSpPr>
          <p:cNvPr id="2" name="Group 4"/>
          <p:cNvGrpSpPr/>
          <p:nvPr/>
        </p:nvGrpSpPr>
        <p:grpSpPr>
          <a:xfrm>
            <a:off x="540569" y="1059507"/>
            <a:ext cx="7848600" cy="1649413"/>
            <a:chOff x="340" y="527"/>
            <a:chExt cx="4944" cy="1039"/>
          </a:xfrm>
        </p:grpSpPr>
        <p:sp>
          <p:nvSpPr>
            <p:cNvPr id="22541" name="Text Box 5"/>
            <p:cNvSpPr txBox="1"/>
            <p:nvPr/>
          </p:nvSpPr>
          <p:spPr>
            <a:xfrm>
              <a:off x="340" y="527"/>
              <a:ext cx="4944" cy="1039"/>
            </a:xfrm>
            <a:prstGeom prst="rect">
              <a:avLst/>
            </a:prstGeom>
            <a:noFill/>
            <a:ln w="9525">
              <a:noFill/>
            </a:ln>
          </p:spPr>
          <p:txBody>
            <a:bodyPr>
              <a:spAutoFit/>
            </a:bodyPr>
            <a:lstStyle/>
            <a:p>
              <a:pPr>
                <a:lnSpc>
                  <a:spcPct val="120000"/>
                </a:lnSpc>
              </a:pPr>
              <a:r>
                <a:rPr lang="zh-CN" altLang="en-US" sz="3200" b="1" dirty="0">
                  <a:latin typeface="宋体" panose="02010600030101010101" pitchFamily="2" charset="-122"/>
                </a:rPr>
                <a:t>  </a:t>
              </a:r>
              <a:r>
                <a:rPr lang="zh-CN" altLang="en-US" b="1" dirty="0">
                  <a:latin typeface="宋体" panose="02010600030101010101" pitchFamily="2" charset="-122"/>
                  <a:ea typeface="宋体" panose="02010600030101010101" pitchFamily="2" charset="-122"/>
                </a:rPr>
                <a:t>设随机变量  </a:t>
              </a:r>
              <a:r>
                <a:rPr lang="en-US" altLang="zh-CN" b="1" dirty="0">
                  <a:latin typeface="宋体" panose="02010600030101010101" pitchFamily="2" charset="-122"/>
                  <a:ea typeface="宋体" panose="02010600030101010101" pitchFamily="2" charset="-122"/>
                </a:rPr>
                <a:t>(n=1,2,‥‥)</a:t>
              </a:r>
              <a:r>
                <a:rPr lang="zh-CN" altLang="en-US" b="1" dirty="0">
                  <a:latin typeface="宋体" panose="02010600030101010101" pitchFamily="2" charset="-122"/>
                  <a:ea typeface="宋体" panose="02010600030101010101" pitchFamily="2" charset="-122"/>
                </a:rPr>
                <a:t>服从参数</a:t>
              </a:r>
              <a:r>
                <a:rPr lang="en-US" altLang="zh-CN" b="1" i="1" dirty="0">
                  <a:latin typeface="宋体" panose="02010600030101010101" pitchFamily="2" charset="-122"/>
                  <a:ea typeface="宋体" panose="02010600030101010101" pitchFamily="2" charset="-122"/>
                </a:rPr>
                <a:t>n,p</a:t>
              </a:r>
              <a:r>
                <a:rPr lang="en-US" altLang="zh-CN" b="1" dirty="0">
                  <a:latin typeface="宋体" panose="02010600030101010101" pitchFamily="2" charset="-122"/>
                  <a:ea typeface="宋体" panose="02010600030101010101" pitchFamily="2" charset="-122"/>
                </a:rPr>
                <a:t>(0&lt;</a:t>
              </a:r>
              <a:r>
                <a:rPr lang="en-US" altLang="zh-CN" b="1" i="1" dirty="0">
                  <a:latin typeface="宋体" panose="02010600030101010101" pitchFamily="2" charset="-122"/>
                  <a:ea typeface="宋体" panose="02010600030101010101" pitchFamily="2" charset="-122"/>
                </a:rPr>
                <a:t>p</a:t>
              </a:r>
              <a:r>
                <a:rPr lang="en-US" altLang="zh-CN" b="1" dirty="0">
                  <a:latin typeface="宋体" panose="02010600030101010101" pitchFamily="2" charset="-122"/>
                  <a:ea typeface="宋体" panose="02010600030101010101" pitchFamily="2" charset="-122"/>
                </a:rPr>
                <a:t>&lt;1)</a:t>
              </a:r>
              <a:endParaRPr lang="en-US" altLang="zh-CN" b="1" dirty="0">
                <a:latin typeface="宋体" panose="02010600030101010101" pitchFamily="2" charset="-122"/>
                <a:ea typeface="宋体" panose="02010600030101010101" pitchFamily="2" charset="-122"/>
              </a:endParaRPr>
            </a:p>
            <a:p>
              <a:pPr>
                <a:lnSpc>
                  <a:spcPct val="120000"/>
                </a:lnSpc>
              </a:pPr>
              <a:r>
                <a:rPr lang="zh-CN" altLang="en-US" b="1" dirty="0">
                  <a:latin typeface="宋体" panose="02010600030101010101" pitchFamily="2" charset="-122"/>
                  <a:ea typeface="宋体" panose="02010600030101010101" pitchFamily="2" charset="-122"/>
                </a:rPr>
                <a:t>的二项分布，则对任意</a:t>
              </a:r>
              <a:r>
                <a:rPr lang="en-US" altLang="zh-CN" b="1" i="1" dirty="0">
                  <a:latin typeface="宋体" panose="02010600030101010101" pitchFamily="2" charset="-122"/>
                  <a:ea typeface="宋体" panose="02010600030101010101" pitchFamily="2" charset="-122"/>
                </a:rPr>
                <a:t>x</a:t>
              </a:r>
              <a:r>
                <a:rPr lang="zh-CN" altLang="en-US" b="1" dirty="0">
                  <a:latin typeface="宋体" panose="02010600030101010101" pitchFamily="2" charset="-122"/>
                  <a:ea typeface="宋体" panose="02010600030101010101" pitchFamily="2" charset="-122"/>
                </a:rPr>
                <a:t>，有</a:t>
              </a:r>
              <a:endParaRPr lang="zh-CN" altLang="en-US" b="1" dirty="0">
                <a:latin typeface="宋体" panose="02010600030101010101" pitchFamily="2" charset="-122"/>
                <a:ea typeface="宋体" panose="02010600030101010101" pitchFamily="2" charset="-122"/>
              </a:endParaRPr>
            </a:p>
          </p:txBody>
        </p:sp>
        <p:graphicFrame>
          <p:nvGraphicFramePr>
            <p:cNvPr id="22536" name="Object 8"/>
            <p:cNvGraphicFramePr/>
            <p:nvPr/>
          </p:nvGraphicFramePr>
          <p:xfrm>
            <a:off x="1791" y="619"/>
            <a:ext cx="262" cy="316"/>
          </p:xfrm>
          <a:graphic>
            <a:graphicData uri="http://schemas.openxmlformats.org/presentationml/2006/ole">
              <mc:AlternateContent xmlns:mc="http://schemas.openxmlformats.org/markup-compatibility/2006">
                <mc:Choice xmlns:v="urn:schemas-microsoft-com:vml" Requires="v">
                  <p:oleObj spid="_x0000_s3" name="" r:id="rId3" imgW="342900" imgH="431800" progId="Equation.3">
                    <p:embed/>
                  </p:oleObj>
                </mc:Choice>
                <mc:Fallback>
                  <p:oleObj name="" r:id="rId3" imgW="342900" imgH="431800" progId="Equation.3">
                    <p:embed/>
                    <p:pic>
                      <p:nvPicPr>
                        <p:cNvPr id="0" name="Object 8"/>
                        <p:cNvPicPr/>
                        <p:nvPr/>
                      </p:nvPicPr>
                      <p:blipFill>
                        <a:blip r:embed="rId4">
                          <a:clrChange>
                            <a:clrFrom>
                              <a:srgbClr val="000000"/>
                            </a:clrFrom>
                            <a:clrTo>
                              <a:srgbClr val="996633"/>
                            </a:clrTo>
                          </a:clrChange>
                        </a:blip>
                        <a:stretch>
                          <a:fillRect/>
                        </a:stretch>
                      </p:blipFill>
                      <p:spPr>
                        <a:xfrm>
                          <a:off x="1791" y="619"/>
                          <a:ext cx="262" cy="316"/>
                        </a:xfrm>
                        <a:prstGeom prst="rect">
                          <a:avLst/>
                        </a:prstGeom>
                        <a:noFill/>
                        <a:ln w="38100">
                          <a:noFill/>
                          <a:miter/>
                        </a:ln>
                      </p:spPr>
                    </p:pic>
                  </p:oleObj>
                </mc:Fallback>
              </mc:AlternateContent>
            </a:graphicData>
          </a:graphic>
        </p:graphicFrame>
      </p:grpSp>
      <p:graphicFrame>
        <p:nvGraphicFramePr>
          <p:cNvPr id="28679" name="Object 3"/>
          <p:cNvGraphicFramePr/>
          <p:nvPr/>
        </p:nvGraphicFramePr>
        <p:xfrm>
          <a:off x="4501381" y="2521198"/>
          <a:ext cx="2968625" cy="1339850"/>
        </p:xfrm>
        <a:graphic>
          <a:graphicData uri="http://schemas.openxmlformats.org/presentationml/2006/ole">
            <mc:AlternateContent xmlns:mc="http://schemas.openxmlformats.org/markup-compatibility/2006">
              <mc:Choice xmlns:v="urn:schemas-microsoft-com:vml" Requires="v">
                <p:oleObj spid="_x0000_s4" name="" r:id="rId5" imgW="1040765" imgH="469900" progId="Equation.3">
                  <p:embed/>
                </p:oleObj>
              </mc:Choice>
              <mc:Fallback>
                <p:oleObj name="" r:id="rId5" imgW="1040765" imgH="469900" progId="Equation.3">
                  <p:embed/>
                  <p:pic>
                    <p:nvPicPr>
                      <p:cNvPr id="0" name="Object 3"/>
                      <p:cNvPicPr/>
                      <p:nvPr/>
                    </p:nvPicPr>
                    <p:blipFill>
                      <a:blip r:embed="rId6">
                        <a:clrChange>
                          <a:clrFrom>
                            <a:srgbClr val="000000"/>
                          </a:clrFrom>
                          <a:clrTo>
                            <a:srgbClr val="996633"/>
                          </a:clrTo>
                        </a:clrChange>
                      </a:blip>
                      <a:stretch>
                        <a:fillRect/>
                      </a:stretch>
                    </p:blipFill>
                    <p:spPr>
                      <a:xfrm>
                        <a:off x="4501381" y="2521198"/>
                        <a:ext cx="2968625" cy="1339850"/>
                      </a:xfrm>
                      <a:prstGeom prst="rect">
                        <a:avLst/>
                      </a:prstGeom>
                      <a:noFill/>
                      <a:ln w="38100">
                        <a:noFill/>
                        <a:miter/>
                      </a:ln>
                    </p:spPr>
                  </p:pic>
                </p:oleObj>
              </mc:Fallback>
            </mc:AlternateContent>
          </a:graphicData>
        </a:graphic>
      </p:graphicFrame>
      <p:graphicFrame>
        <p:nvGraphicFramePr>
          <p:cNvPr id="28680" name="Object 4"/>
          <p:cNvGraphicFramePr/>
          <p:nvPr/>
        </p:nvGraphicFramePr>
        <p:xfrm>
          <a:off x="7525569" y="2992685"/>
          <a:ext cx="1079500" cy="393700"/>
        </p:xfrm>
        <a:graphic>
          <a:graphicData uri="http://schemas.openxmlformats.org/presentationml/2006/ole">
            <mc:AlternateContent xmlns:mc="http://schemas.openxmlformats.org/markup-compatibility/2006">
              <mc:Choice xmlns:v="urn:schemas-microsoft-com:vml" Requires="v">
                <p:oleObj spid="_x0000_s5" name="" r:id="rId7" imgW="1078865" imgH="393700" progId="Equation.3">
                  <p:embed/>
                </p:oleObj>
              </mc:Choice>
              <mc:Fallback>
                <p:oleObj name="" r:id="rId7" imgW="1078865" imgH="393700" progId="Equation.3">
                  <p:embed/>
                  <p:pic>
                    <p:nvPicPr>
                      <p:cNvPr id="0" name="Object 4"/>
                      <p:cNvPicPr/>
                      <p:nvPr/>
                    </p:nvPicPr>
                    <p:blipFill>
                      <a:blip r:embed="rId8">
                        <a:clrChange>
                          <a:clrFrom>
                            <a:srgbClr val="000000"/>
                          </a:clrFrom>
                          <a:clrTo>
                            <a:srgbClr val="402000"/>
                          </a:clrTo>
                        </a:clrChange>
                      </a:blip>
                      <a:stretch>
                        <a:fillRect/>
                      </a:stretch>
                    </p:blipFill>
                    <p:spPr>
                      <a:xfrm>
                        <a:off x="7525569" y="2992685"/>
                        <a:ext cx="1079500" cy="393700"/>
                      </a:xfrm>
                      <a:prstGeom prst="rect">
                        <a:avLst/>
                      </a:prstGeom>
                      <a:noFill/>
                      <a:ln w="38100">
                        <a:noFill/>
                        <a:miter/>
                      </a:ln>
                    </p:spPr>
                  </p:pic>
                </p:oleObj>
              </mc:Fallback>
            </mc:AlternateContent>
          </a:graphicData>
        </a:graphic>
      </p:graphicFrame>
      <p:sp>
        <p:nvSpPr>
          <p:cNvPr id="28681" name="Text Box 9"/>
          <p:cNvSpPr txBox="1"/>
          <p:nvPr/>
        </p:nvSpPr>
        <p:spPr>
          <a:xfrm>
            <a:off x="612006" y="3735388"/>
            <a:ext cx="593725" cy="579437"/>
          </a:xfrm>
          <a:prstGeom prst="rect">
            <a:avLst/>
          </a:prstGeom>
          <a:noFill/>
          <a:ln w="9525">
            <a:noFill/>
          </a:ln>
        </p:spPr>
        <p:txBody>
          <a:bodyPr wrap="none">
            <a:spAutoFit/>
          </a:bodyPr>
          <a:lstStyle/>
          <a:p>
            <a:pPr algn="ctr"/>
            <a:r>
              <a:rPr lang="zh-CN" altLang="en-US" sz="3200" b="1" dirty="0">
                <a:latin typeface="宋体" panose="02010600030101010101" pitchFamily="2" charset="-122"/>
                <a:ea typeface="宋体" panose="02010600030101010101" pitchFamily="2" charset="-122"/>
              </a:rPr>
              <a:t>证</a:t>
            </a:r>
            <a:endParaRPr lang="zh-CN" altLang="en-US" sz="3200" b="1" dirty="0">
              <a:latin typeface="宋体" panose="02010600030101010101" pitchFamily="2" charset="-122"/>
              <a:ea typeface="宋体" panose="02010600030101010101" pitchFamily="2" charset="-122"/>
            </a:endParaRPr>
          </a:p>
        </p:txBody>
      </p:sp>
      <p:graphicFrame>
        <p:nvGraphicFramePr>
          <p:cNvPr id="28682" name="Object 5"/>
          <p:cNvGraphicFramePr/>
          <p:nvPr/>
        </p:nvGraphicFramePr>
        <p:xfrm>
          <a:off x="469131" y="3840163"/>
          <a:ext cx="7988300" cy="990600"/>
        </p:xfrm>
        <a:graphic>
          <a:graphicData uri="http://schemas.openxmlformats.org/presentationml/2006/ole">
            <mc:AlternateContent xmlns:mc="http://schemas.openxmlformats.org/markup-compatibility/2006">
              <mc:Choice xmlns:v="urn:schemas-microsoft-com:vml" Requires="v">
                <p:oleObj spid="_x0000_s6" name="" r:id="rId9" imgW="7985125" imgH="989965" progId="Equation.3">
                  <p:embed/>
                </p:oleObj>
              </mc:Choice>
              <mc:Fallback>
                <p:oleObj name="" r:id="rId9" imgW="7985125" imgH="989965" progId="Equation.3">
                  <p:embed/>
                  <p:pic>
                    <p:nvPicPr>
                      <p:cNvPr id="0" name="Object 5"/>
                      <p:cNvPicPr/>
                      <p:nvPr/>
                    </p:nvPicPr>
                    <p:blipFill>
                      <a:blip r:embed="rId10">
                        <a:clrChange>
                          <a:clrFrom>
                            <a:srgbClr val="000000"/>
                          </a:clrFrom>
                          <a:clrTo>
                            <a:srgbClr val="402000"/>
                          </a:clrTo>
                        </a:clrChange>
                      </a:blip>
                      <a:stretch>
                        <a:fillRect/>
                      </a:stretch>
                    </p:blipFill>
                    <p:spPr>
                      <a:xfrm>
                        <a:off x="469131" y="3840163"/>
                        <a:ext cx="7988300" cy="990600"/>
                      </a:xfrm>
                      <a:prstGeom prst="rect">
                        <a:avLst/>
                      </a:prstGeom>
                      <a:noFill/>
                      <a:ln w="38100">
                        <a:noFill/>
                        <a:miter/>
                      </a:ln>
                    </p:spPr>
                  </p:pic>
                </p:oleObj>
              </mc:Fallback>
            </mc:AlternateContent>
          </a:graphicData>
        </a:graphic>
      </p:graphicFrame>
      <p:graphicFrame>
        <p:nvGraphicFramePr>
          <p:cNvPr id="28683" name="Object 6"/>
          <p:cNvGraphicFramePr/>
          <p:nvPr/>
        </p:nvGraphicFramePr>
        <p:xfrm>
          <a:off x="467544" y="4848225"/>
          <a:ext cx="4495800" cy="800100"/>
        </p:xfrm>
        <a:graphic>
          <a:graphicData uri="http://schemas.openxmlformats.org/presentationml/2006/ole">
            <mc:AlternateContent xmlns:mc="http://schemas.openxmlformats.org/markup-compatibility/2006">
              <mc:Choice xmlns:v="urn:schemas-microsoft-com:vml" Requires="v">
                <p:oleObj spid="_x0000_s7" name="" r:id="rId11" imgW="4493895" imgH="799465" progId="Equation.3">
                  <p:embed/>
                </p:oleObj>
              </mc:Choice>
              <mc:Fallback>
                <p:oleObj name="" r:id="rId11" imgW="4493895" imgH="799465" progId="Equation.3">
                  <p:embed/>
                  <p:pic>
                    <p:nvPicPr>
                      <p:cNvPr id="0" name="Object 6"/>
                      <p:cNvPicPr/>
                      <p:nvPr/>
                    </p:nvPicPr>
                    <p:blipFill>
                      <a:blip r:embed="rId12">
                        <a:clrChange>
                          <a:clrFrom>
                            <a:srgbClr val="000000"/>
                          </a:clrFrom>
                          <a:clrTo>
                            <a:srgbClr val="402000"/>
                          </a:clrTo>
                        </a:clrChange>
                      </a:blip>
                      <a:stretch>
                        <a:fillRect/>
                      </a:stretch>
                    </p:blipFill>
                    <p:spPr>
                      <a:xfrm>
                        <a:off x="467544" y="4848225"/>
                        <a:ext cx="4495800" cy="800100"/>
                      </a:xfrm>
                      <a:prstGeom prst="rect">
                        <a:avLst/>
                      </a:prstGeom>
                      <a:noFill/>
                      <a:ln w="38100">
                        <a:noFill/>
                        <a:miter/>
                      </a:ln>
                    </p:spPr>
                  </p:pic>
                </p:oleObj>
              </mc:Fallback>
            </mc:AlternateContent>
          </a:graphicData>
        </a:graphic>
      </p:graphicFrame>
      <p:graphicFrame>
        <p:nvGraphicFramePr>
          <p:cNvPr id="28684" name="Object 7"/>
          <p:cNvGraphicFramePr/>
          <p:nvPr/>
        </p:nvGraphicFramePr>
        <p:xfrm>
          <a:off x="467544" y="5640388"/>
          <a:ext cx="6045200" cy="1028700"/>
        </p:xfrm>
        <a:graphic>
          <a:graphicData uri="http://schemas.openxmlformats.org/presentationml/2006/ole">
            <mc:AlternateContent xmlns:mc="http://schemas.openxmlformats.org/markup-compatibility/2006">
              <mc:Choice xmlns:v="urn:schemas-microsoft-com:vml" Requires="v">
                <p:oleObj spid="_x0000_s8" name="" r:id="rId13" imgW="6045200" imgH="1028700" progId="Equation.3">
                  <p:embed/>
                </p:oleObj>
              </mc:Choice>
              <mc:Fallback>
                <p:oleObj name="" r:id="rId13" imgW="6045200" imgH="1028700" progId="Equation.3">
                  <p:embed/>
                  <p:pic>
                    <p:nvPicPr>
                      <p:cNvPr id="0" name="Object 7"/>
                      <p:cNvPicPr/>
                      <p:nvPr/>
                    </p:nvPicPr>
                    <p:blipFill>
                      <a:blip r:embed="rId14">
                        <a:clrChange>
                          <a:clrFrom>
                            <a:srgbClr val="000000"/>
                          </a:clrFrom>
                          <a:clrTo>
                            <a:srgbClr val="402000"/>
                          </a:clrTo>
                        </a:clrChange>
                      </a:blip>
                      <a:stretch>
                        <a:fillRect/>
                      </a:stretch>
                    </p:blipFill>
                    <p:spPr>
                      <a:xfrm>
                        <a:off x="467544" y="5640388"/>
                        <a:ext cx="6045200" cy="1028700"/>
                      </a:xfrm>
                      <a:prstGeom prst="rect">
                        <a:avLst/>
                      </a:prstGeom>
                      <a:noFill/>
                      <a:ln w="38100">
                        <a:noFill/>
                        <a:miter/>
                      </a:ln>
                    </p:spPr>
                  </p:pic>
                </p:oleObj>
              </mc:Fallback>
            </mc:AlternateContent>
          </a:graphicData>
        </a:graphic>
      </p:graphicFrame>
      <p:sp>
        <p:nvSpPr>
          <p:cNvPr id="22540" name="Text Box 13"/>
          <p:cNvSpPr txBox="1"/>
          <p:nvPr/>
        </p:nvSpPr>
        <p:spPr>
          <a:xfrm>
            <a:off x="5057006" y="930275"/>
            <a:ext cx="2722563" cy="396875"/>
          </a:xfrm>
          <a:prstGeom prst="rect">
            <a:avLst/>
          </a:prstGeom>
          <a:noFill/>
          <a:ln w="9525">
            <a:noFill/>
          </a:ln>
        </p:spPr>
        <p:txBody>
          <a:bodyPr wrap="none">
            <a:spAutoFit/>
          </a:bodyPr>
          <a:lstStyle/>
          <a:p>
            <a:r>
              <a:rPr lang="en-US" altLang="zh-CN" sz="2000" b="1" dirty="0">
                <a:latin typeface="华文行楷" panose="02010800040101010101" pitchFamily="2" charset="-122"/>
                <a:ea typeface="华文行楷" panose="02010800040101010101" pitchFamily="2" charset="-122"/>
              </a:rPr>
              <a:t>(</a:t>
            </a:r>
            <a:r>
              <a:rPr lang="zh-CN" altLang="en-US" sz="2000" b="1" dirty="0">
                <a:solidFill>
                  <a:srgbClr val="FF0000"/>
                </a:solidFill>
                <a:latin typeface="华文行楷" panose="02010800040101010101" pitchFamily="2" charset="-122"/>
                <a:ea typeface="华文行楷" panose="02010800040101010101" pitchFamily="2" charset="-122"/>
              </a:rPr>
              <a:t>独立同分布</a:t>
            </a:r>
            <a:r>
              <a:rPr lang="en-US" altLang="zh-CN" sz="2000" b="1" dirty="0">
                <a:solidFill>
                  <a:srgbClr val="FF0000"/>
                </a:solidFill>
                <a:latin typeface="华文行楷" panose="02010800040101010101" pitchFamily="2" charset="-122"/>
                <a:ea typeface="华文行楷" panose="02010800040101010101" pitchFamily="2" charset="-122"/>
              </a:rPr>
              <a:t>,</a:t>
            </a:r>
            <a:r>
              <a:rPr lang="zh-CN" altLang="en-US" sz="2000" b="1" dirty="0">
                <a:solidFill>
                  <a:srgbClr val="FF0000"/>
                </a:solidFill>
                <a:latin typeface="华文行楷" panose="02010800040101010101" pitchFamily="2" charset="-122"/>
                <a:ea typeface="华文行楷" panose="02010800040101010101" pitchFamily="2" charset="-122"/>
              </a:rPr>
              <a:t>二项分布</a:t>
            </a:r>
            <a:r>
              <a:rPr lang="en-US" altLang="zh-CN" sz="2000" b="1" dirty="0">
                <a:latin typeface="华文行楷" panose="02010800040101010101" pitchFamily="2" charset="-122"/>
                <a:ea typeface="华文行楷" panose="02010800040101010101" pitchFamily="2" charset="-122"/>
              </a:rPr>
              <a:t>)</a:t>
            </a:r>
            <a:endParaRPr lang="en-US" altLang="zh-CN" sz="2000" b="1" dirty="0">
              <a:latin typeface="华文行楷" panose="02010800040101010101" pitchFamily="2" charset="-122"/>
              <a:ea typeface="华文行楷" panose="0201080004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additive="base">
                                        <p:cTn id="12" dur="500" fill="hold"/>
                                        <p:tgtEl>
                                          <p:spTgt spid="28675"/>
                                        </p:tgtEl>
                                        <p:attrNameLst>
                                          <p:attrName>ppt_x</p:attrName>
                                        </p:attrNameLst>
                                      </p:cBhvr>
                                      <p:tavLst>
                                        <p:tav tm="0">
                                          <p:val>
                                            <p:strVal val="0-#ppt_w/2"/>
                                          </p:val>
                                        </p:tav>
                                        <p:tav tm="100000">
                                          <p:val>
                                            <p:strVal val="#ppt_x"/>
                                          </p:val>
                                        </p:tav>
                                      </p:tavLst>
                                    </p:anim>
                                    <p:anim calcmode="lin" valueType="num">
                                      <p:cBhvr additive="base">
                                        <p:cTn id="13"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8679"/>
                                        </p:tgtEl>
                                        <p:attrNameLst>
                                          <p:attrName>style.visibility</p:attrName>
                                        </p:attrNameLst>
                                      </p:cBhvr>
                                      <p:to>
                                        <p:strVal val="visible"/>
                                      </p:to>
                                    </p:set>
                                    <p:anim calcmode="lin" valueType="num">
                                      <p:cBhvr additive="base">
                                        <p:cTn id="18" dur="500" fill="hold"/>
                                        <p:tgtEl>
                                          <p:spTgt spid="28679"/>
                                        </p:tgtEl>
                                        <p:attrNameLst>
                                          <p:attrName>ppt_x</p:attrName>
                                        </p:attrNameLst>
                                      </p:cBhvr>
                                      <p:tavLst>
                                        <p:tav tm="0">
                                          <p:val>
                                            <p:strVal val="1+#ppt_w/2"/>
                                          </p:val>
                                        </p:tav>
                                        <p:tav tm="100000">
                                          <p:val>
                                            <p:strVal val="#ppt_x"/>
                                          </p:val>
                                        </p:tav>
                                      </p:tavLst>
                                    </p:anim>
                                    <p:anim calcmode="lin" valueType="num">
                                      <p:cBhvr additive="base">
                                        <p:cTn id="19"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28680"/>
                                        </p:tgtEl>
                                        <p:attrNameLst>
                                          <p:attrName>style.visibility</p:attrName>
                                        </p:attrNameLst>
                                      </p:cBhvr>
                                      <p:to>
                                        <p:strVal val="visible"/>
                                      </p:to>
                                    </p:set>
                                    <p:anim calcmode="lin" valueType="num">
                                      <p:cBhvr additive="base">
                                        <p:cTn id="24" dur="500" fill="hold"/>
                                        <p:tgtEl>
                                          <p:spTgt spid="28680"/>
                                        </p:tgtEl>
                                        <p:attrNameLst>
                                          <p:attrName>ppt_x</p:attrName>
                                        </p:attrNameLst>
                                      </p:cBhvr>
                                      <p:tavLst>
                                        <p:tav tm="0">
                                          <p:val>
                                            <p:strVal val="1+#ppt_w/2"/>
                                          </p:val>
                                        </p:tav>
                                        <p:tav tm="100000">
                                          <p:val>
                                            <p:strVal val="#ppt_x"/>
                                          </p:val>
                                        </p:tav>
                                      </p:tavLst>
                                    </p:anim>
                                    <p:anim calcmode="lin" valueType="num">
                                      <p:cBhvr additive="base">
                                        <p:cTn id="25" dur="500" fill="hold"/>
                                        <p:tgtEl>
                                          <p:spTgt spid="28680"/>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681"/>
                                        </p:tgtEl>
                                        <p:attrNameLst>
                                          <p:attrName>style.visibility</p:attrName>
                                        </p:attrNameLst>
                                      </p:cBhvr>
                                      <p:to>
                                        <p:strVal val="visible"/>
                                      </p:to>
                                    </p:set>
                                    <p:animEffect transition="in" filter="wipe(down)">
                                      <p:cBhvr>
                                        <p:cTn id="30" dur="500"/>
                                        <p:tgtEl>
                                          <p:spTgt spid="2868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8682"/>
                                        </p:tgtEl>
                                        <p:attrNameLst>
                                          <p:attrName>style.visibility</p:attrName>
                                        </p:attrNameLst>
                                      </p:cBhvr>
                                      <p:to>
                                        <p:strVal val="visible"/>
                                      </p:to>
                                    </p:set>
                                    <p:animEffect transition="in" filter="wipe(left)">
                                      <p:cBhvr>
                                        <p:cTn id="35" dur="500"/>
                                        <p:tgtEl>
                                          <p:spTgt spid="2868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683"/>
                                        </p:tgtEl>
                                        <p:attrNameLst>
                                          <p:attrName>style.visibility</p:attrName>
                                        </p:attrNameLst>
                                      </p:cBhvr>
                                      <p:to>
                                        <p:strVal val="visible"/>
                                      </p:to>
                                    </p:set>
                                    <p:animEffect transition="in" filter="wipe(left)">
                                      <p:cBhvr>
                                        <p:cTn id="40" dur="500"/>
                                        <p:tgtEl>
                                          <p:spTgt spid="2868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684"/>
                                        </p:tgtEl>
                                        <p:attrNameLst>
                                          <p:attrName>style.visibility</p:attrName>
                                        </p:attrNameLst>
                                      </p:cBhvr>
                                      <p:to>
                                        <p:strVal val="visible"/>
                                      </p:to>
                                    </p:set>
                                    <p:animEffect transition="in" filter="wipe(left)">
                                      <p:cBhvr>
                                        <p:cTn id="45"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9592" y="4267200"/>
            <a:ext cx="8001000" cy="1630363"/>
            <a:chOff x="476" y="2341"/>
            <a:chExt cx="5040" cy="1027"/>
          </a:xfrm>
        </p:grpSpPr>
        <p:sp>
          <p:nvSpPr>
            <p:cNvPr id="23564" name="Rectangle 3"/>
            <p:cNvSpPr/>
            <p:nvPr/>
          </p:nvSpPr>
          <p:spPr>
            <a:xfrm>
              <a:off x="476" y="2341"/>
              <a:ext cx="5040" cy="1027"/>
            </a:xfrm>
            <a:prstGeom prst="rect">
              <a:avLst/>
            </a:prstGeom>
            <a:noFill/>
            <a:ln w="9525">
              <a:noFill/>
            </a:ln>
          </p:spPr>
          <p:txBody>
            <a:bodyPr>
              <a:spAutoFit/>
            </a:bodyPr>
            <a:lstStyle/>
            <a:p>
              <a:pPr>
                <a:lnSpc>
                  <a:spcPct val="120000"/>
                </a:lnSpc>
              </a:pPr>
              <a:r>
                <a:rPr lang="zh-CN" altLang="en-US" b="1" dirty="0">
                  <a:solidFill>
                    <a:schemeClr val="hlink"/>
                  </a:solidFill>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定理表明，当</a:t>
              </a:r>
              <a:r>
                <a:rPr lang="en-US" altLang="zh-CN" b="1" i="1" dirty="0">
                  <a:latin typeface="宋体" panose="02010600030101010101" pitchFamily="2" charset="-122"/>
                  <a:ea typeface="宋体" panose="02010600030101010101" pitchFamily="2" charset="-122"/>
                </a:rPr>
                <a:t>n</a:t>
              </a:r>
              <a:r>
                <a:rPr lang="zh-CN" altLang="en-US" b="1" dirty="0">
                  <a:latin typeface="宋体" panose="02010600030101010101" pitchFamily="2" charset="-122"/>
                  <a:ea typeface="宋体" panose="02010600030101010101" pitchFamily="2" charset="-122"/>
                </a:rPr>
                <a:t>很大，</a:t>
              </a:r>
              <a:r>
                <a:rPr lang="en-US" altLang="zh-CN" b="1" dirty="0">
                  <a:latin typeface="宋体" panose="02010600030101010101" pitchFamily="2" charset="-122"/>
                  <a:ea typeface="宋体" panose="02010600030101010101" pitchFamily="2" charset="-122"/>
                </a:rPr>
                <a:t>0&lt;</a:t>
              </a:r>
              <a:r>
                <a:rPr lang="en-US" altLang="zh-CN" b="1" i="1" dirty="0">
                  <a:latin typeface="宋体" panose="02010600030101010101" pitchFamily="2" charset="-122"/>
                  <a:ea typeface="宋体" panose="02010600030101010101" pitchFamily="2" charset="-122"/>
                </a:rPr>
                <a:t>p</a:t>
              </a:r>
              <a:r>
                <a:rPr lang="en-US" altLang="zh-CN" b="1" dirty="0">
                  <a:latin typeface="宋体" panose="02010600030101010101" pitchFamily="2" charset="-122"/>
                  <a:ea typeface="宋体" panose="02010600030101010101" pitchFamily="2" charset="-122"/>
                </a:rPr>
                <a:t>&lt;1</a:t>
              </a:r>
              <a:r>
                <a:rPr lang="zh-CN" altLang="zh-CN" b="1" dirty="0">
                  <a:latin typeface="宋体" panose="02010600030101010101" pitchFamily="2" charset="-122"/>
                  <a:ea typeface="宋体" panose="02010600030101010101" pitchFamily="2" charset="-122"/>
                </a:rPr>
                <a:t>是一个定值时（或者说，</a:t>
              </a:r>
              <a:r>
                <a:rPr lang="en-US" altLang="zh-CN" b="1" i="1" dirty="0">
                  <a:latin typeface="宋体" panose="02010600030101010101" pitchFamily="2" charset="-122"/>
                  <a:ea typeface="宋体" panose="02010600030101010101" pitchFamily="2" charset="-122"/>
                </a:rPr>
                <a:t>np</a:t>
              </a:r>
              <a:r>
                <a:rPr lang="en-US" altLang="zh-CN" b="1" dirty="0">
                  <a:latin typeface="宋体" panose="02010600030101010101" pitchFamily="2" charset="-122"/>
                  <a:ea typeface="宋体" panose="02010600030101010101" pitchFamily="2" charset="-122"/>
                </a:rPr>
                <a:t>(1-</a:t>
              </a:r>
              <a:r>
                <a:rPr lang="en-US" altLang="zh-CN" b="1" i="1" dirty="0">
                  <a:latin typeface="宋体" panose="02010600030101010101" pitchFamily="2" charset="-122"/>
                  <a:ea typeface="宋体" panose="02010600030101010101" pitchFamily="2" charset="-122"/>
                </a:rPr>
                <a:t>p</a:t>
              </a:r>
              <a:r>
                <a:rPr lang="en-US" altLang="zh-CN" b="1" dirty="0">
                  <a:latin typeface="宋体" panose="02010600030101010101" pitchFamily="2" charset="-122"/>
                  <a:ea typeface="宋体" panose="02010600030101010101" pitchFamily="2" charset="-122"/>
                </a:rPr>
                <a:t>)</a:t>
              </a:r>
              <a:r>
                <a:rPr lang="zh-CN" altLang="zh-CN" b="1" dirty="0">
                  <a:latin typeface="宋体" panose="02010600030101010101" pitchFamily="2" charset="-122"/>
                  <a:ea typeface="宋体" panose="02010600030101010101" pitchFamily="2" charset="-122"/>
                </a:rPr>
                <a:t>也不太小时），</a:t>
              </a:r>
              <a:r>
                <a:rPr lang="zh-CN" altLang="en-US" b="1" dirty="0">
                  <a:solidFill>
                    <a:schemeClr val="tx2"/>
                  </a:solidFill>
                  <a:latin typeface="宋体" panose="02010600030101010101" pitchFamily="2" charset="-122"/>
                  <a:ea typeface="宋体" panose="02010600030101010101" pitchFamily="2" charset="-122"/>
                </a:rPr>
                <a:t>二项</a:t>
              </a:r>
              <a:r>
                <a:rPr lang="zh-CN" altLang="en-US" b="1" dirty="0">
                  <a:latin typeface="宋体" panose="02010600030101010101" pitchFamily="2" charset="-122"/>
                  <a:ea typeface="宋体" panose="02010600030101010101" pitchFamily="2" charset="-122"/>
                </a:rPr>
                <a:t>变量   的</a:t>
              </a:r>
              <a:r>
                <a:rPr lang="zh-CN" altLang="en-US" b="1" dirty="0">
                  <a:solidFill>
                    <a:schemeClr val="tx2"/>
                  </a:solidFill>
                  <a:latin typeface="宋体" panose="02010600030101010101" pitchFamily="2" charset="-122"/>
                  <a:ea typeface="宋体" panose="02010600030101010101" pitchFamily="2" charset="-122"/>
                </a:rPr>
                <a:t>分布近似正态分布 </a:t>
              </a:r>
              <a:r>
                <a:rPr lang="en-US" altLang="zh-CN" b="1" i="1" dirty="0">
                  <a:solidFill>
                    <a:schemeClr val="accent2"/>
                  </a:solidFill>
                  <a:latin typeface="宋体" panose="02010600030101010101" pitchFamily="2" charset="-122"/>
                  <a:ea typeface="宋体" panose="02010600030101010101" pitchFamily="2" charset="-122"/>
                </a:rPr>
                <a:t>N</a:t>
              </a:r>
              <a:r>
                <a:rPr lang="en-US" altLang="zh-CN" b="1" dirty="0">
                  <a:solidFill>
                    <a:schemeClr val="accent2"/>
                  </a:solidFill>
                  <a:latin typeface="宋体" panose="02010600030101010101" pitchFamily="2" charset="-122"/>
                  <a:ea typeface="宋体" panose="02010600030101010101" pitchFamily="2" charset="-122"/>
                </a:rPr>
                <a:t>(</a:t>
              </a:r>
              <a:r>
                <a:rPr lang="en-US" altLang="zh-CN" b="1" i="1" dirty="0">
                  <a:solidFill>
                    <a:schemeClr val="accent2"/>
                  </a:solidFill>
                  <a:latin typeface="宋体" panose="02010600030101010101" pitchFamily="2" charset="-122"/>
                  <a:ea typeface="宋体" panose="02010600030101010101" pitchFamily="2" charset="-122"/>
                </a:rPr>
                <a:t>np</a:t>
              </a:r>
              <a:r>
                <a:rPr lang="en-US" altLang="zh-CN" b="1" dirty="0">
                  <a:solidFill>
                    <a:schemeClr val="accent2"/>
                  </a:solidFill>
                  <a:latin typeface="宋体" panose="02010600030101010101" pitchFamily="2" charset="-122"/>
                  <a:ea typeface="宋体" panose="02010600030101010101" pitchFamily="2" charset="-122"/>
                </a:rPr>
                <a:t>,</a:t>
              </a:r>
              <a:r>
                <a:rPr lang="en-US" altLang="zh-CN" b="1" i="1" dirty="0">
                  <a:solidFill>
                    <a:schemeClr val="accent2"/>
                  </a:solidFill>
                  <a:latin typeface="宋体" panose="02010600030101010101" pitchFamily="2" charset="-122"/>
                  <a:ea typeface="宋体" panose="02010600030101010101" pitchFamily="2" charset="-122"/>
                </a:rPr>
                <a:t>np</a:t>
              </a:r>
              <a:r>
                <a:rPr lang="en-US" altLang="zh-CN" b="1" dirty="0">
                  <a:solidFill>
                    <a:schemeClr val="accent2"/>
                  </a:solidFill>
                  <a:latin typeface="宋体" panose="02010600030101010101" pitchFamily="2" charset="-122"/>
                  <a:ea typeface="宋体" panose="02010600030101010101" pitchFamily="2" charset="-122"/>
                </a:rPr>
                <a:t>(1-</a:t>
              </a:r>
              <a:r>
                <a:rPr lang="en-US" altLang="zh-CN" b="1" i="1" dirty="0">
                  <a:solidFill>
                    <a:schemeClr val="accent2"/>
                  </a:solidFill>
                  <a:latin typeface="宋体" panose="02010600030101010101" pitchFamily="2" charset="-122"/>
                  <a:ea typeface="宋体" panose="02010600030101010101" pitchFamily="2" charset="-122"/>
                </a:rPr>
                <a:t>p</a:t>
              </a:r>
              <a:r>
                <a:rPr lang="en-US" altLang="zh-CN" b="1" dirty="0">
                  <a:solidFill>
                    <a:schemeClr val="accent2"/>
                  </a:solidFill>
                  <a:latin typeface="宋体" panose="02010600030101010101" pitchFamily="2" charset="-122"/>
                  <a:ea typeface="宋体" panose="02010600030101010101" pitchFamily="2" charset="-122"/>
                </a:rPr>
                <a:t>))</a:t>
              </a:r>
              <a:r>
                <a:rPr lang="en-US" altLang="zh-CN" b="1" dirty="0">
                  <a:solidFill>
                    <a:schemeClr val="tx2"/>
                  </a:solidFill>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p:txBody>
        </p:sp>
        <p:graphicFrame>
          <p:nvGraphicFramePr>
            <p:cNvPr id="23561" name="Object 9"/>
            <p:cNvGraphicFramePr/>
            <p:nvPr/>
          </p:nvGraphicFramePr>
          <p:xfrm>
            <a:off x="4735" y="2696"/>
            <a:ext cx="262" cy="316"/>
          </p:xfrm>
          <a:graphic>
            <a:graphicData uri="http://schemas.openxmlformats.org/presentationml/2006/ole">
              <mc:AlternateContent xmlns:mc="http://schemas.openxmlformats.org/markup-compatibility/2006">
                <mc:Choice xmlns:v="urn:schemas-microsoft-com:vml" Requires="v">
                  <p:oleObj spid="_x0000_s0" name="" r:id="rId1" imgW="342900" imgH="431800" progId="Equation.3">
                    <p:embed/>
                  </p:oleObj>
                </mc:Choice>
                <mc:Fallback>
                  <p:oleObj name="" r:id="rId1" imgW="342900" imgH="431800" progId="Equation.3">
                    <p:embed/>
                    <p:pic>
                      <p:nvPicPr>
                        <p:cNvPr id="0" name="Object 9"/>
                        <p:cNvPicPr/>
                        <p:nvPr/>
                      </p:nvPicPr>
                      <p:blipFill>
                        <a:blip r:embed="rId2">
                          <a:clrChange>
                            <a:clrFrom>
                              <a:srgbClr val="000000"/>
                            </a:clrFrom>
                            <a:clrTo>
                              <a:srgbClr val="CD3333"/>
                            </a:clrTo>
                          </a:clrChange>
                        </a:blip>
                        <a:stretch>
                          <a:fillRect/>
                        </a:stretch>
                      </p:blipFill>
                      <p:spPr>
                        <a:xfrm>
                          <a:off x="4735" y="2696"/>
                          <a:ext cx="262" cy="316"/>
                        </a:xfrm>
                        <a:prstGeom prst="rect">
                          <a:avLst/>
                        </a:prstGeom>
                        <a:noFill/>
                        <a:ln w="38100">
                          <a:noFill/>
                          <a:miter/>
                        </a:ln>
                      </p:spPr>
                    </p:pic>
                  </p:oleObj>
                </mc:Fallback>
              </mc:AlternateContent>
            </a:graphicData>
          </a:graphic>
        </p:graphicFrame>
      </p:grpSp>
      <p:graphicFrame>
        <p:nvGraphicFramePr>
          <p:cNvPr id="23554" name="Object 2"/>
          <p:cNvGraphicFramePr/>
          <p:nvPr/>
        </p:nvGraphicFramePr>
        <p:xfrm>
          <a:off x="1163638" y="765175"/>
          <a:ext cx="7200900" cy="431800"/>
        </p:xfrm>
        <a:graphic>
          <a:graphicData uri="http://schemas.openxmlformats.org/presentationml/2006/ole">
            <mc:AlternateContent xmlns:mc="http://schemas.openxmlformats.org/markup-compatibility/2006">
              <mc:Choice xmlns:v="urn:schemas-microsoft-com:vml" Requires="v">
                <p:oleObj spid="_x0000_s3" name="" r:id="rId3" imgW="7197725" imgH="431800" progId="Equation.3">
                  <p:embed/>
                </p:oleObj>
              </mc:Choice>
              <mc:Fallback>
                <p:oleObj name="" r:id="rId3" imgW="7197725" imgH="431800" progId="Equation.3">
                  <p:embed/>
                  <p:pic>
                    <p:nvPicPr>
                      <p:cNvPr id="0" name="Object 2"/>
                      <p:cNvPicPr/>
                      <p:nvPr/>
                    </p:nvPicPr>
                    <p:blipFill>
                      <a:blip r:embed="rId4">
                        <a:clrChange>
                          <a:clrFrom>
                            <a:srgbClr val="000000"/>
                          </a:clrFrom>
                          <a:clrTo>
                            <a:srgbClr val="402000"/>
                          </a:clrTo>
                        </a:clrChange>
                      </a:blip>
                      <a:stretch>
                        <a:fillRect/>
                      </a:stretch>
                    </p:blipFill>
                    <p:spPr>
                      <a:xfrm>
                        <a:off x="1163638" y="765175"/>
                        <a:ext cx="7200900" cy="431800"/>
                      </a:xfrm>
                      <a:prstGeom prst="rect">
                        <a:avLst/>
                      </a:prstGeom>
                      <a:noFill/>
                      <a:ln w="38100">
                        <a:noFill/>
                        <a:miter/>
                      </a:ln>
                    </p:spPr>
                  </p:pic>
                </p:oleObj>
              </mc:Fallback>
            </mc:AlternateContent>
          </a:graphicData>
        </a:graphic>
      </p:graphicFrame>
      <p:graphicFrame>
        <p:nvGraphicFramePr>
          <p:cNvPr id="29702" name="Object 3"/>
          <p:cNvGraphicFramePr/>
          <p:nvPr/>
        </p:nvGraphicFramePr>
        <p:xfrm>
          <a:off x="1162050" y="1450975"/>
          <a:ext cx="1638300" cy="393700"/>
        </p:xfrm>
        <a:graphic>
          <a:graphicData uri="http://schemas.openxmlformats.org/presentationml/2006/ole">
            <mc:AlternateContent xmlns:mc="http://schemas.openxmlformats.org/markup-compatibility/2006">
              <mc:Choice xmlns:v="urn:schemas-microsoft-com:vml" Requires="v">
                <p:oleObj spid="_x0000_s4" name="" r:id="rId5" imgW="1637665" imgH="393700" progId="Equation.3">
                  <p:embed/>
                </p:oleObj>
              </mc:Choice>
              <mc:Fallback>
                <p:oleObj name="" r:id="rId5" imgW="1637665" imgH="393700" progId="Equation.3">
                  <p:embed/>
                  <p:pic>
                    <p:nvPicPr>
                      <p:cNvPr id="0" name="Object 3"/>
                      <p:cNvPicPr/>
                      <p:nvPr/>
                    </p:nvPicPr>
                    <p:blipFill>
                      <a:blip r:embed="rId6">
                        <a:clrChange>
                          <a:clrFrom>
                            <a:srgbClr val="000000"/>
                          </a:clrFrom>
                          <a:clrTo>
                            <a:srgbClr val="402000"/>
                          </a:clrTo>
                        </a:clrChange>
                      </a:blip>
                      <a:stretch>
                        <a:fillRect/>
                      </a:stretch>
                    </p:blipFill>
                    <p:spPr>
                      <a:xfrm>
                        <a:off x="1162050" y="1450975"/>
                        <a:ext cx="1638300" cy="393700"/>
                      </a:xfrm>
                      <a:prstGeom prst="rect">
                        <a:avLst/>
                      </a:prstGeom>
                      <a:noFill/>
                      <a:ln w="38100">
                        <a:noFill/>
                        <a:miter/>
                      </a:ln>
                    </p:spPr>
                  </p:pic>
                </p:oleObj>
              </mc:Fallback>
            </mc:AlternateContent>
          </a:graphicData>
        </a:graphic>
      </p:graphicFrame>
      <p:graphicFrame>
        <p:nvGraphicFramePr>
          <p:cNvPr id="29703" name="Object 4"/>
          <p:cNvGraphicFramePr/>
          <p:nvPr/>
        </p:nvGraphicFramePr>
        <p:xfrm>
          <a:off x="1143000" y="1989138"/>
          <a:ext cx="3240088" cy="1131887"/>
        </p:xfrm>
        <a:graphic>
          <a:graphicData uri="http://schemas.openxmlformats.org/presentationml/2006/ole">
            <mc:AlternateContent xmlns:mc="http://schemas.openxmlformats.org/markup-compatibility/2006">
              <mc:Choice xmlns:v="urn:schemas-microsoft-com:vml" Requires="v">
                <p:oleObj spid="_x0000_s5" name="" r:id="rId7" imgW="3327400" imgH="927100" progId="Equation.3">
                  <p:embed/>
                </p:oleObj>
              </mc:Choice>
              <mc:Fallback>
                <p:oleObj name="" r:id="rId7" imgW="3327400" imgH="927100" progId="Equation.3">
                  <p:embed/>
                  <p:pic>
                    <p:nvPicPr>
                      <p:cNvPr id="0" name="Object 4"/>
                      <p:cNvPicPr/>
                      <p:nvPr/>
                    </p:nvPicPr>
                    <p:blipFill>
                      <a:blip r:embed="rId8">
                        <a:clrChange>
                          <a:clrFrom>
                            <a:srgbClr val="000000"/>
                          </a:clrFrom>
                          <a:clrTo>
                            <a:srgbClr val="402000"/>
                          </a:clrTo>
                        </a:clrChange>
                      </a:blip>
                      <a:stretch>
                        <a:fillRect/>
                      </a:stretch>
                    </p:blipFill>
                    <p:spPr>
                      <a:xfrm>
                        <a:off x="1143000" y="1989138"/>
                        <a:ext cx="3240088" cy="1131887"/>
                      </a:xfrm>
                      <a:prstGeom prst="rect">
                        <a:avLst/>
                      </a:prstGeom>
                      <a:noFill/>
                      <a:ln w="38100">
                        <a:noFill/>
                        <a:miter/>
                      </a:ln>
                    </p:spPr>
                  </p:pic>
                </p:oleObj>
              </mc:Fallback>
            </mc:AlternateContent>
          </a:graphicData>
        </a:graphic>
      </p:graphicFrame>
      <p:graphicFrame>
        <p:nvGraphicFramePr>
          <p:cNvPr id="29704" name="Object 5"/>
          <p:cNvGraphicFramePr/>
          <p:nvPr/>
        </p:nvGraphicFramePr>
        <p:xfrm>
          <a:off x="1216025" y="2997200"/>
          <a:ext cx="2968625" cy="1339850"/>
        </p:xfrm>
        <a:graphic>
          <a:graphicData uri="http://schemas.openxmlformats.org/presentationml/2006/ole">
            <mc:AlternateContent xmlns:mc="http://schemas.openxmlformats.org/markup-compatibility/2006">
              <mc:Choice xmlns:v="urn:schemas-microsoft-com:vml" Requires="v">
                <p:oleObj spid="_x0000_s6" name="" r:id="rId9" imgW="1040765" imgH="469900" progId="Equation.3">
                  <p:embed/>
                </p:oleObj>
              </mc:Choice>
              <mc:Fallback>
                <p:oleObj name="" r:id="rId9" imgW="1040765" imgH="469900" progId="Equation.3">
                  <p:embed/>
                  <p:pic>
                    <p:nvPicPr>
                      <p:cNvPr id="0" name="Object 5"/>
                      <p:cNvPicPr/>
                      <p:nvPr/>
                    </p:nvPicPr>
                    <p:blipFill>
                      <a:blip r:embed="rId10">
                        <a:clrChange>
                          <a:clrFrom>
                            <a:srgbClr val="000000"/>
                          </a:clrFrom>
                          <a:clrTo>
                            <a:srgbClr val="996633"/>
                          </a:clrTo>
                        </a:clrChange>
                      </a:blip>
                      <a:stretch>
                        <a:fillRect/>
                      </a:stretch>
                    </p:blipFill>
                    <p:spPr>
                      <a:xfrm>
                        <a:off x="1216025" y="2997200"/>
                        <a:ext cx="2968625" cy="1339850"/>
                      </a:xfrm>
                      <a:prstGeom prst="rect">
                        <a:avLst/>
                      </a:prstGeom>
                      <a:noFill/>
                      <a:ln w="38100">
                        <a:noFill/>
                        <a:miter/>
                      </a:ln>
                    </p:spPr>
                  </p:pic>
                </p:oleObj>
              </mc:Fallback>
            </mc:AlternateContent>
          </a:graphicData>
        </a:graphic>
      </p:graphicFrame>
      <p:graphicFrame>
        <p:nvGraphicFramePr>
          <p:cNvPr id="29705" name="Object 6"/>
          <p:cNvGraphicFramePr/>
          <p:nvPr/>
        </p:nvGraphicFramePr>
        <p:xfrm>
          <a:off x="4240213" y="3500438"/>
          <a:ext cx="1079500" cy="393700"/>
        </p:xfrm>
        <a:graphic>
          <a:graphicData uri="http://schemas.openxmlformats.org/presentationml/2006/ole">
            <mc:AlternateContent xmlns:mc="http://schemas.openxmlformats.org/markup-compatibility/2006">
              <mc:Choice xmlns:v="urn:schemas-microsoft-com:vml" Requires="v">
                <p:oleObj spid="_x0000_s7" name="" r:id="rId11" imgW="1078865" imgH="393700" progId="Equation.3">
                  <p:embed/>
                </p:oleObj>
              </mc:Choice>
              <mc:Fallback>
                <p:oleObj name="" r:id="rId11" imgW="1078865" imgH="393700" progId="Equation.3">
                  <p:embed/>
                  <p:pic>
                    <p:nvPicPr>
                      <p:cNvPr id="0" name="Object 6"/>
                      <p:cNvPicPr/>
                      <p:nvPr/>
                    </p:nvPicPr>
                    <p:blipFill>
                      <a:blip r:embed="rId12">
                        <a:clrChange>
                          <a:clrFrom>
                            <a:srgbClr val="000000"/>
                          </a:clrFrom>
                          <a:clrTo>
                            <a:srgbClr val="402000"/>
                          </a:clrTo>
                        </a:clrChange>
                      </a:blip>
                      <a:stretch>
                        <a:fillRect/>
                      </a:stretch>
                    </p:blipFill>
                    <p:spPr>
                      <a:xfrm>
                        <a:off x="4240213" y="3500438"/>
                        <a:ext cx="1079500" cy="393700"/>
                      </a:xfrm>
                      <a:prstGeom prst="rect">
                        <a:avLst/>
                      </a:prstGeom>
                      <a:noFill/>
                      <a:ln w="38100">
                        <a:noFill/>
                        <a:miter/>
                      </a:ln>
                    </p:spPr>
                  </p:pic>
                </p:oleObj>
              </mc:Fallback>
            </mc:AlternateContent>
          </a:graphicData>
        </a:graphic>
      </p:graphicFrame>
      <p:graphicFrame>
        <p:nvGraphicFramePr>
          <p:cNvPr id="29706" name="Object 7"/>
          <p:cNvGraphicFramePr/>
          <p:nvPr/>
        </p:nvGraphicFramePr>
        <p:xfrm>
          <a:off x="4437063" y="1773238"/>
          <a:ext cx="3619500" cy="1295400"/>
        </p:xfrm>
        <a:graphic>
          <a:graphicData uri="http://schemas.openxmlformats.org/presentationml/2006/ole">
            <mc:AlternateContent xmlns:mc="http://schemas.openxmlformats.org/markup-compatibility/2006">
              <mc:Choice xmlns:v="urn:schemas-microsoft-com:vml" Requires="v">
                <p:oleObj spid="_x0000_s8" name="" r:id="rId13" imgW="3619500" imgH="1295400" progId="Equation.3">
                  <p:embed/>
                </p:oleObj>
              </mc:Choice>
              <mc:Fallback>
                <p:oleObj name="" r:id="rId13" imgW="3619500" imgH="1295400" progId="Equation.3">
                  <p:embed/>
                  <p:pic>
                    <p:nvPicPr>
                      <p:cNvPr id="0" name="Object 7"/>
                      <p:cNvPicPr/>
                      <p:nvPr/>
                    </p:nvPicPr>
                    <p:blipFill>
                      <a:blip r:embed="rId14">
                        <a:clrChange>
                          <a:clrFrom>
                            <a:srgbClr val="000000"/>
                          </a:clrFrom>
                          <a:clrTo>
                            <a:srgbClr val="402000"/>
                          </a:clrTo>
                        </a:clrChange>
                      </a:blip>
                      <a:stretch>
                        <a:fillRect/>
                      </a:stretch>
                    </p:blipFill>
                    <p:spPr>
                      <a:xfrm>
                        <a:off x="4437063" y="1773238"/>
                        <a:ext cx="3619500" cy="1295400"/>
                      </a:xfrm>
                      <a:prstGeom prst="rect">
                        <a:avLst/>
                      </a:prstGeom>
                      <a:noFill/>
                      <a:ln w="38100">
                        <a:noFill/>
                        <a:miter/>
                      </a:ln>
                    </p:spPr>
                  </p:pic>
                </p:oleObj>
              </mc:Fallback>
            </mc:AlternateContent>
          </a:graphicData>
        </a:graphic>
      </p:graphicFrame>
      <p:graphicFrame>
        <p:nvGraphicFramePr>
          <p:cNvPr id="29707" name="Object 8"/>
          <p:cNvGraphicFramePr/>
          <p:nvPr/>
        </p:nvGraphicFramePr>
        <p:xfrm>
          <a:off x="2366963" y="5949950"/>
          <a:ext cx="3543300" cy="622300"/>
        </p:xfrm>
        <a:graphic>
          <a:graphicData uri="http://schemas.openxmlformats.org/presentationml/2006/ole">
            <mc:AlternateContent xmlns:mc="http://schemas.openxmlformats.org/markup-compatibility/2006">
              <mc:Choice xmlns:v="urn:schemas-microsoft-com:vml" Requires="v">
                <p:oleObj spid="_x0000_s9" name="" r:id="rId15" imgW="3542030" imgH="622300" progId="Equation.3">
                  <p:embed/>
                </p:oleObj>
              </mc:Choice>
              <mc:Fallback>
                <p:oleObj name="" r:id="rId15" imgW="3542030" imgH="622300" progId="Equation.3">
                  <p:embed/>
                  <p:pic>
                    <p:nvPicPr>
                      <p:cNvPr id="0" name="Object 8"/>
                      <p:cNvPicPr/>
                      <p:nvPr/>
                    </p:nvPicPr>
                    <p:blipFill>
                      <a:blip r:embed="rId16">
                        <a:clrChange>
                          <a:clrFrom>
                            <a:srgbClr val="000000"/>
                          </a:clrFrom>
                          <a:clrTo>
                            <a:srgbClr val="402000"/>
                          </a:clrTo>
                        </a:clrChange>
                      </a:blip>
                      <a:stretch>
                        <a:fillRect/>
                      </a:stretch>
                    </p:blipFill>
                    <p:spPr>
                      <a:xfrm>
                        <a:off x="2366963" y="5949950"/>
                        <a:ext cx="3543300" cy="622300"/>
                      </a:xfrm>
                      <a:prstGeom prst="rect">
                        <a:avLst/>
                      </a:prstGeom>
                      <a:noFill/>
                      <a:ln w="38100">
                        <a:noFill/>
                        <a:miter/>
                      </a:ln>
                    </p:spPr>
                  </p:pic>
                </p:oleObj>
              </mc:Fallback>
            </mc:AlternateContent>
          </a:graphicData>
        </a:graphic>
      </p:graphicFrame>
      <p:sp>
        <p:nvSpPr>
          <p:cNvPr id="29708" name="Text Box 12"/>
          <p:cNvSpPr txBox="1"/>
          <p:nvPr/>
        </p:nvSpPr>
        <p:spPr>
          <a:xfrm>
            <a:off x="1052513" y="6040438"/>
            <a:ext cx="542925" cy="519112"/>
          </a:xfrm>
          <a:prstGeom prst="rect">
            <a:avLst/>
          </a:prstGeom>
          <a:noFill/>
          <a:ln w="9525">
            <a:noFill/>
          </a:ln>
        </p:spPr>
        <p:txBody>
          <a:bodyPr wrap="none">
            <a:spAutoFit/>
          </a:bodyPr>
          <a:lstStyle/>
          <a:p>
            <a:pPr algn="ctr"/>
            <a:r>
              <a:rPr lang="zh-CN" altLang="en-US" b="1" dirty="0">
                <a:latin typeface="宋体" panose="02010600030101010101" pitchFamily="2" charset="-122"/>
                <a:ea typeface="宋体" panose="02010600030101010101" pitchFamily="2" charset="-122"/>
              </a:rPr>
              <a:t>即</a:t>
            </a:r>
            <a:endParaRPr lang="zh-CN" altLang="en-US" b="1" dirty="0">
              <a:latin typeface="宋体" panose="02010600030101010101" pitchFamily="2" charset="-122"/>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ipe(left)">
                                      <p:cBhvr>
                                        <p:cTn id="7" dur="5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additive="base">
                                        <p:cTn id="12" dur="500" fill="hold"/>
                                        <p:tgtEl>
                                          <p:spTgt spid="29703"/>
                                        </p:tgtEl>
                                        <p:attrNameLst>
                                          <p:attrName>ppt_x</p:attrName>
                                        </p:attrNameLst>
                                      </p:cBhvr>
                                      <p:tavLst>
                                        <p:tav tm="0">
                                          <p:val>
                                            <p:strVal val="0-#ppt_w/2"/>
                                          </p:val>
                                        </p:tav>
                                        <p:tav tm="100000">
                                          <p:val>
                                            <p:strVal val="#ppt_x"/>
                                          </p:val>
                                        </p:tav>
                                      </p:tavLst>
                                    </p:anim>
                                    <p:anim calcmode="lin" valueType="num">
                                      <p:cBhvr additive="base">
                                        <p:cTn id="13" dur="500" fill="hold"/>
                                        <p:tgtEl>
                                          <p:spTgt spid="2970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9706"/>
                                        </p:tgtEl>
                                        <p:attrNameLst>
                                          <p:attrName>style.visibility</p:attrName>
                                        </p:attrNameLst>
                                      </p:cBhvr>
                                      <p:to>
                                        <p:strVal val="visible"/>
                                      </p:to>
                                    </p:set>
                                    <p:animEffect transition="in" filter="wipe(down)">
                                      <p:cBhvr>
                                        <p:cTn id="18" dur="500"/>
                                        <p:tgtEl>
                                          <p:spTgt spid="2970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9704"/>
                                        </p:tgtEl>
                                        <p:attrNameLst>
                                          <p:attrName>style.visibility</p:attrName>
                                        </p:attrNameLst>
                                      </p:cBhvr>
                                      <p:to>
                                        <p:strVal val="visible"/>
                                      </p:to>
                                    </p:set>
                                    <p:anim calcmode="lin" valueType="num">
                                      <p:cBhvr additive="base">
                                        <p:cTn id="23" dur="500" fill="hold"/>
                                        <p:tgtEl>
                                          <p:spTgt spid="29704"/>
                                        </p:tgtEl>
                                        <p:attrNameLst>
                                          <p:attrName>ppt_x</p:attrName>
                                        </p:attrNameLst>
                                      </p:cBhvr>
                                      <p:tavLst>
                                        <p:tav tm="0">
                                          <p:val>
                                            <p:strVal val="1+#ppt_w/2"/>
                                          </p:val>
                                        </p:tav>
                                        <p:tav tm="100000">
                                          <p:val>
                                            <p:strVal val="#ppt_x"/>
                                          </p:val>
                                        </p:tav>
                                      </p:tavLst>
                                    </p:anim>
                                    <p:anim calcmode="lin" valueType="num">
                                      <p:cBhvr additive="base">
                                        <p:cTn id="24" dur="500" fill="hold"/>
                                        <p:tgtEl>
                                          <p:spTgt spid="2970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29705"/>
                                        </p:tgtEl>
                                        <p:attrNameLst>
                                          <p:attrName>style.visibility</p:attrName>
                                        </p:attrNameLst>
                                      </p:cBhvr>
                                      <p:to>
                                        <p:strVal val="visible"/>
                                      </p:to>
                                    </p:set>
                                    <p:anim calcmode="lin" valueType="num">
                                      <p:cBhvr additive="base">
                                        <p:cTn id="29" dur="500" fill="hold"/>
                                        <p:tgtEl>
                                          <p:spTgt spid="29705"/>
                                        </p:tgtEl>
                                        <p:attrNameLst>
                                          <p:attrName>ppt_x</p:attrName>
                                        </p:attrNameLst>
                                      </p:cBhvr>
                                      <p:tavLst>
                                        <p:tav tm="0">
                                          <p:val>
                                            <p:strVal val="1+#ppt_w/2"/>
                                          </p:val>
                                        </p:tav>
                                        <p:tav tm="100000">
                                          <p:val>
                                            <p:strVal val="#ppt_x"/>
                                          </p:val>
                                        </p:tav>
                                      </p:tavLst>
                                    </p:anim>
                                    <p:anim calcmode="lin" valueType="num">
                                      <p:cBhvr additive="base">
                                        <p:cTn id="30" dur="500" fill="hold"/>
                                        <p:tgtEl>
                                          <p:spTgt spid="2970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708"/>
                                        </p:tgtEl>
                                        <p:attrNameLst>
                                          <p:attrName>style.visibility</p:attrName>
                                        </p:attrNameLst>
                                      </p:cBhvr>
                                      <p:to>
                                        <p:strVal val="visible"/>
                                      </p:to>
                                    </p:set>
                                    <p:animEffect transition="in" filter="wipe(down)">
                                      <p:cBhvr>
                                        <p:cTn id="40" dur="500"/>
                                        <p:tgtEl>
                                          <p:spTgt spid="2970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9707"/>
                                        </p:tgtEl>
                                        <p:attrNameLst>
                                          <p:attrName>style.visibility</p:attrName>
                                        </p:attrNameLst>
                                      </p:cBhvr>
                                      <p:to>
                                        <p:strVal val="visible"/>
                                      </p:to>
                                    </p:set>
                                    <p:animEffect transition="in" filter="wipe(left)">
                                      <p:cBhvr>
                                        <p:cTn id="45"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p:nvPr/>
        </p:nvSpPr>
        <p:spPr>
          <a:xfrm>
            <a:off x="876994" y="1008063"/>
            <a:ext cx="8053388" cy="519112"/>
          </a:xfrm>
          <a:prstGeom prst="rect">
            <a:avLst/>
          </a:prstGeom>
          <a:noFill/>
          <a:ln w="9525">
            <a:noFill/>
          </a:ln>
        </p:spPr>
        <p:txBody>
          <a:bodyPr anchor="ctr" anchorCtr="0">
            <a:spAutoFit/>
          </a:bodyPr>
          <a:lstStyle/>
          <a:p>
            <a:r>
              <a:rPr lang="zh-CN" altLang="en-US" b="1" dirty="0">
                <a:latin typeface="宋体" panose="02010600030101010101" pitchFamily="2" charset="-122"/>
                <a:ea typeface="宋体" panose="02010600030101010101" pitchFamily="2" charset="-122"/>
              </a:rPr>
              <a:t>下面演示不难看到中心极限定理的客观背景</a:t>
            </a:r>
            <a:endParaRPr lang="zh-CN" altLang="en-US" b="1" dirty="0">
              <a:latin typeface="宋体" panose="02010600030101010101" pitchFamily="2" charset="-122"/>
              <a:ea typeface="宋体" panose="02010600030101010101" pitchFamily="2" charset="-122"/>
            </a:endParaRPr>
          </a:p>
        </p:txBody>
      </p:sp>
      <p:grpSp>
        <p:nvGrpSpPr>
          <p:cNvPr id="2" name="Group 3"/>
          <p:cNvGrpSpPr/>
          <p:nvPr/>
        </p:nvGrpSpPr>
        <p:grpSpPr>
          <a:xfrm>
            <a:off x="251520" y="1700213"/>
            <a:ext cx="4656138" cy="2624138"/>
            <a:chOff x="283" y="672"/>
            <a:chExt cx="2933" cy="1653"/>
          </a:xfrm>
        </p:grpSpPr>
        <p:grpSp>
          <p:nvGrpSpPr>
            <p:cNvPr id="24606" name="Group 4"/>
            <p:cNvGrpSpPr/>
            <p:nvPr/>
          </p:nvGrpSpPr>
          <p:grpSpPr>
            <a:xfrm>
              <a:off x="384" y="672"/>
              <a:ext cx="2832" cy="1200"/>
              <a:chOff x="384" y="1200"/>
              <a:chExt cx="2832" cy="1200"/>
            </a:xfrm>
          </p:grpSpPr>
          <p:graphicFrame>
            <p:nvGraphicFramePr>
              <p:cNvPr id="24578" name="Object 2"/>
              <p:cNvGraphicFramePr/>
              <p:nvPr/>
            </p:nvGraphicFramePr>
            <p:xfrm>
              <a:off x="1836" y="1564"/>
              <a:ext cx="71" cy="135"/>
            </p:xfrm>
            <a:graphic>
              <a:graphicData uri="http://schemas.openxmlformats.org/presentationml/2006/ole">
                <mc:AlternateContent xmlns:mc="http://schemas.openxmlformats.org/markup-compatibility/2006">
                  <mc:Choice xmlns:v="urn:schemas-microsoft-com:vml" Requires="v">
                    <p:oleObj spid="_x0000_s0" name="" r:id="rId1" imgW="114300" imgH="215265" progId="Equation.3">
                      <p:embed/>
                    </p:oleObj>
                  </mc:Choice>
                  <mc:Fallback>
                    <p:oleObj name="" r:id="rId1" imgW="114300" imgH="215265" progId="Equation.3">
                      <p:embed/>
                      <p:pic>
                        <p:nvPicPr>
                          <p:cNvPr id="0" name="Object 2"/>
                          <p:cNvPicPr/>
                          <p:nvPr/>
                        </p:nvPicPr>
                        <p:blipFill>
                          <a:blip r:embed="rId2"/>
                          <a:stretch>
                            <a:fillRect/>
                          </a:stretch>
                        </p:blipFill>
                        <p:spPr>
                          <a:xfrm>
                            <a:off x="1836" y="1564"/>
                            <a:ext cx="71" cy="135"/>
                          </a:xfrm>
                          <a:prstGeom prst="rect">
                            <a:avLst/>
                          </a:prstGeom>
                          <a:noFill/>
                          <a:ln w="38100">
                            <a:noFill/>
                            <a:miter/>
                          </a:ln>
                        </p:spPr>
                      </p:pic>
                    </p:oleObj>
                  </mc:Fallback>
                </mc:AlternateContent>
              </a:graphicData>
            </a:graphic>
          </p:graphicFrame>
          <p:graphicFrame>
            <p:nvGraphicFramePr>
              <p:cNvPr id="24579" name="Object 3"/>
              <p:cNvGraphicFramePr/>
              <p:nvPr/>
            </p:nvGraphicFramePr>
            <p:xfrm>
              <a:off x="1836" y="1564"/>
              <a:ext cx="71" cy="135"/>
            </p:xfrm>
            <a:graphic>
              <a:graphicData uri="http://schemas.openxmlformats.org/presentationml/2006/ole">
                <mc:AlternateContent xmlns:mc="http://schemas.openxmlformats.org/markup-compatibility/2006">
                  <mc:Choice xmlns:v="urn:schemas-microsoft-com:vml" Requires="v">
                    <p:oleObj spid="_x0000_s3" name="" r:id="rId3" imgW="114300" imgH="215265" progId="Equation.3">
                      <p:embed/>
                    </p:oleObj>
                  </mc:Choice>
                  <mc:Fallback>
                    <p:oleObj name="" r:id="rId3" imgW="114300" imgH="215265" progId="Equation.3">
                      <p:embed/>
                      <p:pic>
                        <p:nvPicPr>
                          <p:cNvPr id="0" name="Object 3"/>
                          <p:cNvPicPr/>
                          <p:nvPr/>
                        </p:nvPicPr>
                        <p:blipFill>
                          <a:blip r:embed="rId2"/>
                          <a:stretch>
                            <a:fillRect/>
                          </a:stretch>
                        </p:blipFill>
                        <p:spPr>
                          <a:xfrm>
                            <a:off x="1836" y="1564"/>
                            <a:ext cx="71" cy="135"/>
                          </a:xfrm>
                          <a:prstGeom prst="rect">
                            <a:avLst/>
                          </a:prstGeom>
                          <a:noFill/>
                          <a:ln w="38100">
                            <a:noFill/>
                            <a:miter/>
                          </a:ln>
                        </p:spPr>
                      </p:pic>
                    </p:oleObj>
                  </mc:Fallback>
                </mc:AlternateContent>
              </a:graphicData>
            </a:graphic>
          </p:graphicFrame>
          <p:sp>
            <p:nvSpPr>
              <p:cNvPr id="24608" name="Line 7"/>
              <p:cNvSpPr/>
              <p:nvPr/>
            </p:nvSpPr>
            <p:spPr>
              <a:xfrm>
                <a:off x="384" y="2304"/>
                <a:ext cx="2832" cy="0"/>
              </a:xfrm>
              <a:prstGeom prst="line">
                <a:avLst/>
              </a:prstGeom>
              <a:ln w="9525" cap="flat" cmpd="sng">
                <a:solidFill>
                  <a:schemeClr val="tx1"/>
                </a:solidFill>
                <a:prstDash val="solid"/>
                <a:headEnd type="none" w="med" len="med"/>
                <a:tailEnd type="triangle" w="med" len="med"/>
              </a:ln>
            </p:spPr>
          </p:sp>
          <p:sp>
            <p:nvSpPr>
              <p:cNvPr id="24609" name="Line 8"/>
              <p:cNvSpPr/>
              <p:nvPr/>
            </p:nvSpPr>
            <p:spPr>
              <a:xfrm flipV="1">
                <a:off x="576" y="1200"/>
                <a:ext cx="0" cy="1200"/>
              </a:xfrm>
              <a:prstGeom prst="line">
                <a:avLst/>
              </a:prstGeom>
              <a:ln w="9525" cap="flat" cmpd="sng">
                <a:solidFill>
                  <a:schemeClr val="tx1"/>
                </a:solidFill>
                <a:prstDash val="solid"/>
                <a:headEnd type="none" w="med" len="med"/>
                <a:tailEnd type="triangle" w="med" len="med"/>
              </a:ln>
            </p:spPr>
          </p:sp>
          <p:sp>
            <p:nvSpPr>
              <p:cNvPr id="24610" name="Line 9"/>
              <p:cNvSpPr/>
              <p:nvPr/>
            </p:nvSpPr>
            <p:spPr>
              <a:xfrm>
                <a:off x="1968" y="1728"/>
                <a:ext cx="0" cy="576"/>
              </a:xfrm>
              <a:prstGeom prst="line">
                <a:avLst/>
              </a:prstGeom>
              <a:ln w="9525" cap="flat" cmpd="sng">
                <a:solidFill>
                  <a:schemeClr val="tx1"/>
                </a:solidFill>
                <a:prstDash val="solid"/>
                <a:headEnd type="none" w="med" len="med"/>
                <a:tailEnd type="none" w="med" len="med"/>
              </a:ln>
            </p:spPr>
          </p:sp>
          <p:sp>
            <p:nvSpPr>
              <p:cNvPr id="24611" name="Line 10"/>
              <p:cNvSpPr/>
              <p:nvPr/>
            </p:nvSpPr>
            <p:spPr>
              <a:xfrm>
                <a:off x="1872" y="1824"/>
                <a:ext cx="0" cy="480"/>
              </a:xfrm>
              <a:prstGeom prst="line">
                <a:avLst/>
              </a:prstGeom>
              <a:ln w="9525" cap="flat" cmpd="sng">
                <a:solidFill>
                  <a:schemeClr val="tx1"/>
                </a:solidFill>
                <a:prstDash val="solid"/>
                <a:headEnd type="none" w="med" len="med"/>
                <a:tailEnd type="none" w="med" len="med"/>
              </a:ln>
            </p:spPr>
          </p:sp>
          <p:sp>
            <p:nvSpPr>
              <p:cNvPr id="24612" name="Line 11"/>
              <p:cNvSpPr/>
              <p:nvPr/>
            </p:nvSpPr>
            <p:spPr>
              <a:xfrm>
                <a:off x="2064" y="1776"/>
                <a:ext cx="0" cy="528"/>
              </a:xfrm>
              <a:prstGeom prst="line">
                <a:avLst/>
              </a:prstGeom>
              <a:ln w="9525" cap="flat" cmpd="sng">
                <a:solidFill>
                  <a:schemeClr val="tx1"/>
                </a:solidFill>
                <a:prstDash val="solid"/>
                <a:headEnd type="none" w="med" len="med"/>
                <a:tailEnd type="none" w="med" len="med"/>
              </a:ln>
            </p:spPr>
          </p:sp>
          <p:sp>
            <p:nvSpPr>
              <p:cNvPr id="24613" name="Line 12"/>
              <p:cNvSpPr/>
              <p:nvPr/>
            </p:nvSpPr>
            <p:spPr>
              <a:xfrm>
                <a:off x="1776" y="1968"/>
                <a:ext cx="0" cy="336"/>
              </a:xfrm>
              <a:prstGeom prst="line">
                <a:avLst/>
              </a:prstGeom>
              <a:ln w="9525" cap="flat" cmpd="sng">
                <a:solidFill>
                  <a:schemeClr val="tx1"/>
                </a:solidFill>
                <a:prstDash val="solid"/>
                <a:headEnd type="none" w="med" len="med"/>
                <a:tailEnd type="none" w="med" len="med"/>
              </a:ln>
            </p:spPr>
          </p:sp>
          <p:sp>
            <p:nvSpPr>
              <p:cNvPr id="24614" name="Line 13"/>
              <p:cNvSpPr/>
              <p:nvPr/>
            </p:nvSpPr>
            <p:spPr>
              <a:xfrm>
                <a:off x="1680" y="2064"/>
                <a:ext cx="0" cy="240"/>
              </a:xfrm>
              <a:prstGeom prst="line">
                <a:avLst/>
              </a:prstGeom>
              <a:ln w="9525" cap="flat" cmpd="sng">
                <a:solidFill>
                  <a:schemeClr val="tx1"/>
                </a:solidFill>
                <a:prstDash val="solid"/>
                <a:headEnd type="none" w="med" len="med"/>
                <a:tailEnd type="none" w="med" len="med"/>
              </a:ln>
            </p:spPr>
          </p:sp>
          <p:sp>
            <p:nvSpPr>
              <p:cNvPr id="24615" name="Line 14"/>
              <p:cNvSpPr/>
              <p:nvPr/>
            </p:nvSpPr>
            <p:spPr>
              <a:xfrm>
                <a:off x="1584" y="2160"/>
                <a:ext cx="0" cy="144"/>
              </a:xfrm>
              <a:prstGeom prst="line">
                <a:avLst/>
              </a:prstGeom>
              <a:ln w="9525" cap="flat" cmpd="sng">
                <a:solidFill>
                  <a:schemeClr val="tx1"/>
                </a:solidFill>
                <a:prstDash val="solid"/>
                <a:headEnd type="none" w="med" len="med"/>
                <a:tailEnd type="none" w="med" len="med"/>
              </a:ln>
            </p:spPr>
          </p:sp>
          <p:sp>
            <p:nvSpPr>
              <p:cNvPr id="24616" name="Line 15"/>
              <p:cNvSpPr/>
              <p:nvPr/>
            </p:nvSpPr>
            <p:spPr>
              <a:xfrm>
                <a:off x="2160" y="1920"/>
                <a:ext cx="0" cy="384"/>
              </a:xfrm>
              <a:prstGeom prst="line">
                <a:avLst/>
              </a:prstGeom>
              <a:ln w="9525" cap="flat" cmpd="sng">
                <a:solidFill>
                  <a:schemeClr val="tx1"/>
                </a:solidFill>
                <a:prstDash val="solid"/>
                <a:headEnd type="none" w="med" len="med"/>
                <a:tailEnd type="none" w="med" len="med"/>
              </a:ln>
            </p:spPr>
          </p:sp>
          <p:sp>
            <p:nvSpPr>
              <p:cNvPr id="24617" name="Line 16"/>
              <p:cNvSpPr/>
              <p:nvPr/>
            </p:nvSpPr>
            <p:spPr>
              <a:xfrm>
                <a:off x="2256" y="2112"/>
                <a:ext cx="0" cy="192"/>
              </a:xfrm>
              <a:prstGeom prst="line">
                <a:avLst/>
              </a:prstGeom>
              <a:ln w="9525" cap="flat" cmpd="sng">
                <a:solidFill>
                  <a:schemeClr val="tx1"/>
                </a:solidFill>
                <a:prstDash val="solid"/>
                <a:headEnd type="none" w="med" len="med"/>
                <a:tailEnd type="none" w="med" len="med"/>
              </a:ln>
            </p:spPr>
          </p:sp>
          <p:sp>
            <p:nvSpPr>
              <p:cNvPr id="24618" name="Line 17"/>
              <p:cNvSpPr/>
              <p:nvPr/>
            </p:nvSpPr>
            <p:spPr>
              <a:xfrm>
                <a:off x="2352" y="2208"/>
                <a:ext cx="0" cy="96"/>
              </a:xfrm>
              <a:prstGeom prst="line">
                <a:avLst/>
              </a:prstGeom>
              <a:ln w="9525" cap="flat" cmpd="sng">
                <a:solidFill>
                  <a:schemeClr val="tx1"/>
                </a:solidFill>
                <a:prstDash val="solid"/>
                <a:headEnd type="none" w="med" len="med"/>
                <a:tailEnd type="none" w="med" len="med"/>
              </a:ln>
            </p:spPr>
          </p:sp>
          <p:sp>
            <p:nvSpPr>
              <p:cNvPr id="24619" name="Line 18"/>
              <p:cNvSpPr/>
              <p:nvPr/>
            </p:nvSpPr>
            <p:spPr>
              <a:xfrm>
                <a:off x="1488" y="2256"/>
                <a:ext cx="0" cy="48"/>
              </a:xfrm>
              <a:prstGeom prst="line">
                <a:avLst/>
              </a:prstGeom>
              <a:ln w="9525" cap="flat" cmpd="sng">
                <a:solidFill>
                  <a:schemeClr val="tx1"/>
                </a:solidFill>
                <a:prstDash val="solid"/>
                <a:headEnd type="none" w="med" len="med"/>
                <a:tailEnd type="none" w="med" len="med"/>
              </a:ln>
            </p:spPr>
          </p:sp>
          <p:sp>
            <p:nvSpPr>
              <p:cNvPr id="24620" name="Line 19"/>
              <p:cNvSpPr/>
              <p:nvPr/>
            </p:nvSpPr>
            <p:spPr>
              <a:xfrm>
                <a:off x="2448" y="2256"/>
                <a:ext cx="0" cy="48"/>
              </a:xfrm>
              <a:prstGeom prst="line">
                <a:avLst/>
              </a:prstGeom>
              <a:ln w="9525" cap="flat" cmpd="sng">
                <a:solidFill>
                  <a:schemeClr val="tx1"/>
                </a:solidFill>
                <a:prstDash val="solid"/>
                <a:headEnd type="none" w="med" len="med"/>
                <a:tailEnd type="none" w="med" len="med"/>
              </a:ln>
            </p:spPr>
          </p:sp>
        </p:grpSp>
        <p:sp>
          <p:nvSpPr>
            <p:cNvPr id="24607" name="Rectangle 20"/>
            <p:cNvSpPr/>
            <p:nvPr/>
          </p:nvSpPr>
          <p:spPr>
            <a:xfrm>
              <a:off x="283" y="1995"/>
              <a:ext cx="2846" cy="330"/>
            </a:xfrm>
            <a:prstGeom prst="rect">
              <a:avLst/>
            </a:prstGeom>
            <a:noFill/>
            <a:ln w="9525">
              <a:noFill/>
            </a:ln>
          </p:spPr>
          <p:txBody>
            <a:bodyPr wrap="none" anchor="ctr" anchorCtr="0">
              <a:spAutoFit/>
            </a:bodyPr>
            <a:lstStyle/>
            <a:p>
              <a:pPr algn="ctr"/>
              <a:r>
                <a:rPr lang="zh-CN" altLang="en-US" b="1" dirty="0">
                  <a:latin typeface="宋体" panose="02010600030101010101" pitchFamily="2" charset="-122"/>
                  <a:ea typeface="宋体" panose="02010600030101010101" pitchFamily="2" charset="-122"/>
                </a:rPr>
                <a:t>例</a:t>
              </a:r>
              <a:r>
                <a:rPr lang="en-US" altLang="zh-CN" b="1" dirty="0">
                  <a:latin typeface="宋体" panose="02010600030101010101" pitchFamily="2" charset="-122"/>
                  <a:ea typeface="宋体" panose="02010600030101010101" pitchFamily="2" charset="-122"/>
                </a:rPr>
                <a:t>:20</a:t>
              </a:r>
              <a:r>
                <a:rPr lang="zh-CN" altLang="en-US" b="1" dirty="0">
                  <a:latin typeface="宋体" panose="02010600030101010101" pitchFamily="2" charset="-122"/>
                  <a:ea typeface="宋体" panose="02010600030101010101" pitchFamily="2" charset="-122"/>
                </a:rPr>
                <a:t>个</a:t>
              </a:r>
              <a:r>
                <a:rPr lang="en-US" altLang="zh-CN" b="1" dirty="0">
                  <a:latin typeface="宋体" panose="02010600030101010101" pitchFamily="2" charset="-122"/>
                  <a:ea typeface="宋体" panose="02010600030101010101" pitchFamily="2" charset="-122"/>
                </a:rPr>
                <a:t>0-1</a:t>
              </a:r>
              <a:r>
                <a:rPr lang="zh-CN" altLang="en-US" b="1" dirty="0">
                  <a:latin typeface="宋体" panose="02010600030101010101" pitchFamily="2" charset="-122"/>
                  <a:ea typeface="宋体" panose="02010600030101010101" pitchFamily="2" charset="-122"/>
                </a:rPr>
                <a:t>分布的和的分布</a:t>
              </a:r>
              <a:endParaRPr lang="zh-CN" altLang="en-US" sz="3200" b="1" dirty="0">
                <a:latin typeface="宋体" panose="02010600030101010101" pitchFamily="2" charset="-122"/>
                <a:ea typeface="宋体" panose="02010600030101010101" pitchFamily="2" charset="-122"/>
              </a:endParaRPr>
            </a:p>
          </p:txBody>
        </p:sp>
      </p:grpSp>
      <p:grpSp>
        <p:nvGrpSpPr>
          <p:cNvPr id="4" name="Group 21"/>
          <p:cNvGrpSpPr/>
          <p:nvPr/>
        </p:nvGrpSpPr>
        <p:grpSpPr>
          <a:xfrm>
            <a:off x="5020369" y="5013325"/>
            <a:ext cx="3319463" cy="1143000"/>
            <a:chOff x="3081" y="2496"/>
            <a:chExt cx="2091" cy="720"/>
          </a:xfrm>
        </p:grpSpPr>
        <p:sp>
          <p:nvSpPr>
            <p:cNvPr id="24603" name="Rectangle 22"/>
            <p:cNvSpPr/>
            <p:nvPr/>
          </p:nvSpPr>
          <p:spPr>
            <a:xfrm>
              <a:off x="3081" y="2496"/>
              <a:ext cx="728" cy="288"/>
            </a:xfrm>
            <a:prstGeom prst="rect">
              <a:avLst/>
            </a:prstGeom>
            <a:noFill/>
            <a:ln w="9525">
              <a:noFill/>
            </a:ln>
          </p:spPr>
          <p:txBody>
            <a:bodyPr wrap="none" anchor="ctr" anchorCtr="0">
              <a:spAutoFit/>
            </a:bodyPr>
            <a:lstStyle/>
            <a:p>
              <a:pPr algn="ctr"/>
              <a:r>
                <a:rPr lang="en-US" altLang="zh-CN" b="1" i="1" dirty="0">
                  <a:latin typeface="Times New Roman" panose="02020603050405020304" pitchFamily="18" charset="0"/>
                </a:rPr>
                <a:t>X</a:t>
              </a:r>
              <a:r>
                <a:rPr lang="en-US" altLang="zh-CN" b="1" baseline="-25000" dirty="0">
                  <a:latin typeface="Times New Roman" panose="02020603050405020304" pitchFamily="18" charset="0"/>
                </a:rPr>
                <a:t>1 </a:t>
              </a:r>
              <a:r>
                <a:rPr lang="en-US" altLang="zh-CN" b="1" dirty="0">
                  <a:latin typeface="Times New Roman" panose="02020603050405020304" pitchFamily="18" charset="0"/>
                </a:rPr>
                <a:t>~</a:t>
              </a:r>
              <a:r>
                <a:rPr lang="en-US" altLang="zh-CN" b="1" i="1" dirty="0">
                  <a:latin typeface="Times New Roman" panose="02020603050405020304" pitchFamily="18" charset="0"/>
                </a:rPr>
                <a:t>f</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dirty="0">
                  <a:latin typeface="Times New Roman" panose="02020603050405020304" pitchFamily="18" charset="0"/>
                </a:rPr>
                <a:t>)</a:t>
              </a:r>
              <a:endParaRPr lang="en-US" altLang="zh-CN" b="1" dirty="0">
                <a:latin typeface="Times New Roman" panose="02020603050405020304" pitchFamily="18" charset="0"/>
              </a:endParaRPr>
            </a:p>
          </p:txBody>
        </p:sp>
        <p:sp>
          <p:nvSpPr>
            <p:cNvPr id="24604" name="Rectangle 23"/>
            <p:cNvSpPr/>
            <p:nvPr/>
          </p:nvSpPr>
          <p:spPr>
            <a:xfrm>
              <a:off x="4111" y="2496"/>
              <a:ext cx="1061" cy="288"/>
            </a:xfrm>
            <a:prstGeom prst="rect">
              <a:avLst/>
            </a:prstGeom>
            <a:noFill/>
            <a:ln w="9525">
              <a:noFill/>
            </a:ln>
          </p:spPr>
          <p:txBody>
            <a:bodyPr wrap="none" anchor="ctr" anchorCtr="0">
              <a:spAutoFit/>
            </a:bodyPr>
            <a:lstStyle/>
            <a:p>
              <a:pPr algn="ctr"/>
              <a:r>
                <a:rPr lang="en-US" altLang="zh-CN" b="1" i="1" dirty="0">
                  <a:latin typeface="Times New Roman" panose="02020603050405020304" pitchFamily="18" charset="0"/>
                </a:rPr>
                <a:t>X</a:t>
              </a:r>
              <a:r>
                <a:rPr lang="en-US" altLang="zh-CN" b="1" baseline="-25000" dirty="0">
                  <a:latin typeface="Times New Roman" panose="02020603050405020304" pitchFamily="18" charset="0"/>
                </a:rPr>
                <a:t>1 </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baseline="-25000" dirty="0">
                  <a:latin typeface="Times New Roman" panose="02020603050405020304" pitchFamily="18" charset="0"/>
                </a:rPr>
                <a:t>2</a:t>
              </a:r>
              <a:r>
                <a:rPr lang="en-US" altLang="zh-CN" b="1" dirty="0">
                  <a:latin typeface="Times New Roman" panose="02020603050405020304" pitchFamily="18" charset="0"/>
                </a:rPr>
                <a:t>~</a:t>
              </a:r>
              <a:r>
                <a:rPr lang="en-US" altLang="zh-CN" b="1" i="1" dirty="0">
                  <a:latin typeface="Times New Roman" panose="02020603050405020304" pitchFamily="18" charset="0"/>
                </a:rPr>
                <a:t>g</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dirty="0">
                  <a:latin typeface="Times New Roman" panose="02020603050405020304" pitchFamily="18" charset="0"/>
                </a:rPr>
                <a:t>)</a:t>
              </a:r>
              <a:endParaRPr lang="en-US" altLang="zh-CN" b="1" dirty="0">
                <a:latin typeface="Times New Roman" panose="02020603050405020304" pitchFamily="18" charset="0"/>
              </a:endParaRPr>
            </a:p>
          </p:txBody>
        </p:sp>
        <p:sp>
          <p:nvSpPr>
            <p:cNvPr id="24605" name="Rectangle 24"/>
            <p:cNvSpPr/>
            <p:nvPr/>
          </p:nvSpPr>
          <p:spPr>
            <a:xfrm>
              <a:off x="3241" y="2928"/>
              <a:ext cx="1421" cy="288"/>
            </a:xfrm>
            <a:prstGeom prst="rect">
              <a:avLst/>
            </a:prstGeom>
            <a:noFill/>
            <a:ln w="9525">
              <a:noFill/>
            </a:ln>
          </p:spPr>
          <p:txBody>
            <a:bodyPr wrap="none" anchor="ctr" anchorCtr="0">
              <a:spAutoFit/>
            </a:bodyPr>
            <a:lstStyle/>
            <a:p>
              <a:pPr algn="ctr"/>
              <a:r>
                <a:rPr lang="en-US" altLang="zh-CN" b="1" i="1" dirty="0">
                  <a:latin typeface="Times New Roman" panose="02020603050405020304" pitchFamily="18" charset="0"/>
                </a:rPr>
                <a:t>X</a:t>
              </a:r>
              <a:r>
                <a:rPr lang="en-US" altLang="zh-CN" b="1" baseline="-25000" dirty="0">
                  <a:latin typeface="Times New Roman" panose="02020603050405020304" pitchFamily="18" charset="0"/>
                </a:rPr>
                <a:t>1 </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baseline="-25000" dirty="0">
                  <a:latin typeface="Times New Roman" panose="02020603050405020304" pitchFamily="18" charset="0"/>
                </a:rPr>
                <a:t>2</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baseline="-25000" dirty="0">
                  <a:latin typeface="Times New Roman" panose="02020603050405020304" pitchFamily="18" charset="0"/>
                </a:rPr>
                <a:t>3</a:t>
              </a:r>
              <a:r>
                <a:rPr lang="en-US" altLang="zh-CN" b="1" dirty="0">
                  <a:latin typeface="Times New Roman" panose="02020603050405020304" pitchFamily="18" charset="0"/>
                </a:rPr>
                <a:t>~ </a:t>
              </a:r>
              <a:r>
                <a:rPr lang="en-US" altLang="zh-CN" b="1" i="1" dirty="0">
                  <a:latin typeface="Times New Roman" panose="02020603050405020304" pitchFamily="18" charset="0"/>
                </a:rPr>
                <a:t>h</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dirty="0">
                  <a:latin typeface="Times New Roman" panose="02020603050405020304" pitchFamily="18" charset="0"/>
                </a:rPr>
                <a:t>)</a:t>
              </a:r>
              <a:endParaRPr lang="en-US" altLang="zh-CN" b="1" dirty="0">
                <a:latin typeface="Times New Roman" panose="02020603050405020304" pitchFamily="18" charset="0"/>
              </a:endParaRPr>
            </a:p>
          </p:txBody>
        </p:sp>
      </p:grpSp>
      <p:grpSp>
        <p:nvGrpSpPr>
          <p:cNvPr id="5" name="Group 25"/>
          <p:cNvGrpSpPr/>
          <p:nvPr/>
        </p:nvGrpSpPr>
        <p:grpSpPr>
          <a:xfrm>
            <a:off x="4358382" y="2060575"/>
            <a:ext cx="4349750" cy="3036888"/>
            <a:chOff x="2967" y="720"/>
            <a:chExt cx="2740" cy="1913"/>
          </a:xfrm>
        </p:grpSpPr>
        <p:sp>
          <p:nvSpPr>
            <p:cNvPr id="24584" name="Rectangle 26"/>
            <p:cNvSpPr/>
            <p:nvPr/>
          </p:nvSpPr>
          <p:spPr>
            <a:xfrm>
              <a:off x="2967" y="2032"/>
              <a:ext cx="2602" cy="601"/>
            </a:xfrm>
            <a:prstGeom prst="rect">
              <a:avLst/>
            </a:prstGeom>
            <a:noFill/>
            <a:ln w="9525">
              <a:noFill/>
            </a:ln>
          </p:spPr>
          <p:txBody>
            <a:bodyPr anchor="ctr" anchorCtr="0">
              <a:spAutoFit/>
            </a:bodyPr>
            <a:lstStyle/>
            <a:p>
              <a:pPr algn="ctr"/>
              <a:r>
                <a:rPr lang="zh-CN" altLang="en-US" b="1" dirty="0">
                  <a:latin typeface="宋体" panose="02010600030101010101" pitchFamily="2" charset="-122"/>
                  <a:ea typeface="宋体" panose="02010600030101010101" pitchFamily="2" charset="-122"/>
                </a:rPr>
                <a:t>几个</a:t>
              </a:r>
              <a:r>
                <a:rPr lang="en-US" altLang="zh-CN" b="1" dirty="0">
                  <a:latin typeface="宋体" panose="02010600030101010101" pitchFamily="2" charset="-122"/>
                  <a:ea typeface="宋体" panose="02010600030101010101" pitchFamily="2" charset="-122"/>
                </a:rPr>
                <a:t>(0,1)</a:t>
              </a:r>
              <a:r>
                <a:rPr lang="zh-CN" altLang="en-US" b="1" dirty="0">
                  <a:latin typeface="宋体" panose="02010600030101010101" pitchFamily="2" charset="-122"/>
                  <a:ea typeface="宋体" panose="02010600030101010101" pitchFamily="2" charset="-122"/>
                </a:rPr>
                <a:t>上均匀分布的和的分布</a:t>
              </a:r>
              <a:endParaRPr lang="zh-CN" altLang="en-US" b="1" dirty="0">
                <a:latin typeface="宋体" panose="02010600030101010101" pitchFamily="2" charset="-122"/>
                <a:ea typeface="宋体" panose="02010600030101010101" pitchFamily="2" charset="-122"/>
              </a:endParaRPr>
            </a:p>
          </p:txBody>
        </p:sp>
        <p:grpSp>
          <p:nvGrpSpPr>
            <p:cNvPr id="24585" name="Group 27"/>
            <p:cNvGrpSpPr/>
            <p:nvPr/>
          </p:nvGrpSpPr>
          <p:grpSpPr>
            <a:xfrm>
              <a:off x="3360" y="720"/>
              <a:ext cx="2347" cy="1248"/>
              <a:chOff x="3360" y="816"/>
              <a:chExt cx="2347" cy="1248"/>
            </a:xfrm>
          </p:grpSpPr>
          <p:grpSp>
            <p:nvGrpSpPr>
              <p:cNvPr id="24586" name="Group 28"/>
              <p:cNvGrpSpPr/>
              <p:nvPr/>
            </p:nvGrpSpPr>
            <p:grpSpPr>
              <a:xfrm>
                <a:off x="3360" y="863"/>
                <a:ext cx="2347" cy="1201"/>
                <a:chOff x="3360" y="863"/>
                <a:chExt cx="2347" cy="1201"/>
              </a:xfrm>
            </p:grpSpPr>
            <p:sp>
              <p:nvSpPr>
                <p:cNvPr id="24590" name="Line 29"/>
                <p:cNvSpPr/>
                <p:nvPr/>
              </p:nvSpPr>
              <p:spPr>
                <a:xfrm>
                  <a:off x="3360" y="1789"/>
                  <a:ext cx="2070" cy="0"/>
                </a:xfrm>
                <a:prstGeom prst="line">
                  <a:avLst/>
                </a:prstGeom>
                <a:ln w="9525" cap="flat" cmpd="sng">
                  <a:solidFill>
                    <a:schemeClr val="tx1"/>
                  </a:solidFill>
                  <a:prstDash val="solid"/>
                  <a:headEnd type="none" w="med" len="med"/>
                  <a:tailEnd type="triangle" w="med" len="med"/>
                </a:ln>
              </p:spPr>
            </p:sp>
            <p:sp>
              <p:nvSpPr>
                <p:cNvPr id="24591" name="Line 30"/>
                <p:cNvSpPr/>
                <p:nvPr/>
              </p:nvSpPr>
              <p:spPr>
                <a:xfrm flipV="1">
                  <a:off x="3543" y="863"/>
                  <a:ext cx="0" cy="992"/>
                </a:xfrm>
                <a:prstGeom prst="line">
                  <a:avLst/>
                </a:prstGeom>
                <a:ln w="9525" cap="flat" cmpd="sng">
                  <a:solidFill>
                    <a:schemeClr val="tx1"/>
                  </a:solidFill>
                  <a:prstDash val="solid"/>
                  <a:headEnd type="none" w="med" len="med"/>
                  <a:tailEnd type="triangle" w="med" len="med"/>
                </a:ln>
              </p:spPr>
            </p:sp>
            <p:sp>
              <p:nvSpPr>
                <p:cNvPr id="24592" name="Line 31"/>
                <p:cNvSpPr/>
                <p:nvPr/>
              </p:nvSpPr>
              <p:spPr>
                <a:xfrm flipH="1">
                  <a:off x="3552" y="1061"/>
                  <a:ext cx="487" cy="728"/>
                </a:xfrm>
                <a:prstGeom prst="line">
                  <a:avLst/>
                </a:prstGeom>
                <a:ln w="9525" cap="flat" cmpd="sng">
                  <a:solidFill>
                    <a:schemeClr val="tx2"/>
                  </a:solidFill>
                  <a:prstDash val="solid"/>
                  <a:headEnd type="none" w="med" len="med"/>
                  <a:tailEnd type="none" w="med" len="med"/>
                </a:ln>
              </p:spPr>
            </p:sp>
            <p:sp>
              <p:nvSpPr>
                <p:cNvPr id="24593" name="Rectangle 32"/>
                <p:cNvSpPr/>
                <p:nvPr/>
              </p:nvSpPr>
              <p:spPr>
                <a:xfrm>
                  <a:off x="3486" y="1776"/>
                  <a:ext cx="212" cy="288"/>
                </a:xfrm>
                <a:prstGeom prst="rect">
                  <a:avLst/>
                </a:prstGeom>
                <a:noFill/>
                <a:ln w="9525">
                  <a:noFill/>
                </a:ln>
              </p:spPr>
              <p:txBody>
                <a:bodyPr wrap="none" anchor="ctr" anchorCtr="0">
                  <a:spAutoFit/>
                </a:bodyPr>
                <a:lstStyle/>
                <a:p>
                  <a:pPr algn="ctr"/>
                  <a:r>
                    <a:rPr lang="en-US" altLang="zh-CN" b="1" dirty="0">
                      <a:latin typeface="Times New Roman" panose="02020603050405020304" pitchFamily="18" charset="0"/>
                    </a:rPr>
                    <a:t>0</a:t>
                  </a:r>
                  <a:endParaRPr lang="en-US" altLang="zh-CN" b="1" dirty="0">
                    <a:latin typeface="Times New Roman" panose="02020603050405020304" pitchFamily="18" charset="0"/>
                  </a:endParaRPr>
                </a:p>
              </p:txBody>
            </p:sp>
            <p:sp>
              <p:nvSpPr>
                <p:cNvPr id="24594" name="Rectangle 33"/>
                <p:cNvSpPr/>
                <p:nvPr/>
              </p:nvSpPr>
              <p:spPr>
                <a:xfrm>
                  <a:off x="3982" y="1795"/>
                  <a:ext cx="196" cy="250"/>
                </a:xfrm>
                <a:prstGeom prst="rect">
                  <a:avLst/>
                </a:prstGeom>
                <a:noFill/>
                <a:ln w="9525">
                  <a:noFill/>
                </a:ln>
              </p:spPr>
              <p:txBody>
                <a:bodyPr wrap="none" anchor="ctr" anchorCtr="0">
                  <a:spAutoFit/>
                </a:bodyPr>
                <a:lstStyle/>
                <a:p>
                  <a:pPr algn="ctr"/>
                  <a:r>
                    <a:rPr lang="en-US" altLang="zh-CN" sz="2000" b="1" dirty="0">
                      <a:latin typeface="Times New Roman" panose="02020603050405020304" pitchFamily="18" charset="0"/>
                    </a:rPr>
                    <a:t>1</a:t>
                  </a:r>
                  <a:endParaRPr lang="en-US" altLang="zh-CN" b="1" dirty="0">
                    <a:latin typeface="Times New Roman" panose="02020603050405020304" pitchFamily="18" charset="0"/>
                  </a:endParaRPr>
                </a:p>
              </p:txBody>
            </p:sp>
            <p:sp>
              <p:nvSpPr>
                <p:cNvPr id="24595" name="Rectangle 34"/>
                <p:cNvSpPr/>
                <p:nvPr/>
              </p:nvSpPr>
              <p:spPr>
                <a:xfrm>
                  <a:off x="4476" y="1769"/>
                  <a:ext cx="196" cy="250"/>
                </a:xfrm>
                <a:prstGeom prst="rect">
                  <a:avLst/>
                </a:prstGeom>
                <a:noFill/>
                <a:ln w="9525">
                  <a:noFill/>
                </a:ln>
              </p:spPr>
              <p:txBody>
                <a:bodyPr wrap="none" anchor="ctr" anchorCtr="0">
                  <a:spAutoFit/>
                </a:bodyPr>
                <a:lstStyle/>
                <a:p>
                  <a:pPr algn="ctr"/>
                  <a:r>
                    <a:rPr lang="en-US" altLang="zh-CN" sz="2000" b="1" dirty="0">
                      <a:latin typeface="Times New Roman" panose="02020603050405020304" pitchFamily="18" charset="0"/>
                    </a:rPr>
                    <a:t>2</a:t>
                  </a:r>
                  <a:endParaRPr lang="en-US" altLang="zh-CN" b="1" dirty="0">
                    <a:latin typeface="Times New Roman" panose="02020603050405020304" pitchFamily="18" charset="0"/>
                  </a:endParaRPr>
                </a:p>
              </p:txBody>
            </p:sp>
            <p:sp>
              <p:nvSpPr>
                <p:cNvPr id="24596" name="Rectangle 35"/>
                <p:cNvSpPr/>
                <p:nvPr/>
              </p:nvSpPr>
              <p:spPr>
                <a:xfrm>
                  <a:off x="4968" y="1769"/>
                  <a:ext cx="196" cy="250"/>
                </a:xfrm>
                <a:prstGeom prst="rect">
                  <a:avLst/>
                </a:prstGeom>
                <a:noFill/>
                <a:ln w="9525">
                  <a:noFill/>
                </a:ln>
              </p:spPr>
              <p:txBody>
                <a:bodyPr wrap="none" anchor="ctr" anchorCtr="0">
                  <a:spAutoFit/>
                </a:bodyPr>
                <a:lstStyle/>
                <a:p>
                  <a:pPr algn="ctr"/>
                  <a:r>
                    <a:rPr lang="en-US" altLang="zh-CN" sz="2000" b="1" dirty="0">
                      <a:latin typeface="Times New Roman" panose="02020603050405020304" pitchFamily="18" charset="0"/>
                    </a:rPr>
                    <a:t>3</a:t>
                  </a:r>
                  <a:endParaRPr lang="en-US" altLang="zh-CN" b="1" dirty="0">
                    <a:latin typeface="Times New Roman" panose="02020603050405020304" pitchFamily="18" charset="0"/>
                  </a:endParaRPr>
                </a:p>
              </p:txBody>
            </p:sp>
            <p:sp>
              <p:nvSpPr>
                <p:cNvPr id="24597" name="Rectangle 36"/>
                <p:cNvSpPr/>
                <p:nvPr/>
              </p:nvSpPr>
              <p:spPr>
                <a:xfrm>
                  <a:off x="5511" y="1638"/>
                  <a:ext cx="196" cy="250"/>
                </a:xfrm>
                <a:prstGeom prst="rect">
                  <a:avLst/>
                </a:prstGeom>
                <a:noFill/>
                <a:ln w="9525">
                  <a:noFill/>
                </a:ln>
              </p:spPr>
              <p:txBody>
                <a:bodyPr wrap="none" anchor="ctr" anchorCtr="0">
                  <a:spAutoFit/>
                </a:bodyPr>
                <a:lstStyle/>
                <a:p>
                  <a:pPr algn="ctr"/>
                  <a:r>
                    <a:rPr lang="en-US" altLang="zh-CN" sz="2000" b="1" dirty="0">
                      <a:latin typeface="Times New Roman" panose="02020603050405020304" pitchFamily="18" charset="0"/>
                    </a:rPr>
                    <a:t>x</a:t>
                  </a:r>
                  <a:endParaRPr lang="en-US" altLang="zh-CN" b="1" dirty="0">
                    <a:latin typeface="Times New Roman" panose="02020603050405020304" pitchFamily="18" charset="0"/>
                  </a:endParaRPr>
                </a:p>
              </p:txBody>
            </p:sp>
            <p:sp>
              <p:nvSpPr>
                <p:cNvPr id="24598" name="Line 37"/>
                <p:cNvSpPr/>
                <p:nvPr/>
              </p:nvSpPr>
              <p:spPr>
                <a:xfrm>
                  <a:off x="3552" y="1055"/>
                  <a:ext cx="480" cy="0"/>
                </a:xfrm>
                <a:prstGeom prst="line">
                  <a:avLst/>
                </a:prstGeom>
                <a:ln w="9525" cap="flat" cmpd="sng">
                  <a:solidFill>
                    <a:srgbClr val="FF99CC"/>
                  </a:solidFill>
                  <a:prstDash val="solid"/>
                  <a:headEnd type="none" w="med" len="med"/>
                  <a:tailEnd type="none" w="med" len="med"/>
                </a:ln>
              </p:spPr>
            </p:sp>
            <p:sp>
              <p:nvSpPr>
                <p:cNvPr id="24599" name="Line 38"/>
                <p:cNvSpPr/>
                <p:nvPr/>
              </p:nvSpPr>
              <p:spPr>
                <a:xfrm>
                  <a:off x="4032" y="1055"/>
                  <a:ext cx="528" cy="720"/>
                </a:xfrm>
                <a:prstGeom prst="line">
                  <a:avLst/>
                </a:prstGeom>
                <a:ln w="9525" cap="flat" cmpd="sng">
                  <a:solidFill>
                    <a:schemeClr val="tx2"/>
                  </a:solidFill>
                  <a:prstDash val="solid"/>
                  <a:headEnd type="none" w="med" len="med"/>
                  <a:tailEnd type="none" w="med" len="med"/>
                </a:ln>
              </p:spPr>
            </p:sp>
            <p:sp>
              <p:nvSpPr>
                <p:cNvPr id="24600" name="Freeform 39"/>
                <p:cNvSpPr/>
                <p:nvPr/>
              </p:nvSpPr>
              <p:spPr>
                <a:xfrm>
                  <a:off x="3552" y="1248"/>
                  <a:ext cx="768" cy="528"/>
                </a:xfrm>
                <a:custGeom>
                  <a:avLst/>
                  <a:gdLst>
                    <a:gd name="txL" fmla="*/ 0 w 768"/>
                    <a:gd name="txT" fmla="*/ 0 h 528"/>
                    <a:gd name="txR" fmla="*/ 768 w 768"/>
                    <a:gd name="txB" fmla="*/ 528 h 528"/>
                  </a:gdLst>
                  <a:ahLst/>
                  <a:cxnLst>
                    <a:cxn ang="0">
                      <a:pos x="0" y="528"/>
                    </a:cxn>
                    <a:cxn ang="0">
                      <a:pos x="336" y="480"/>
                    </a:cxn>
                    <a:cxn ang="0">
                      <a:pos x="576" y="240"/>
                    </a:cxn>
                    <a:cxn ang="0">
                      <a:pos x="672" y="48"/>
                    </a:cxn>
                    <a:cxn ang="0">
                      <a:pos x="768" y="0"/>
                    </a:cxn>
                  </a:cxnLst>
                  <a:rect l="txL" t="txT" r="txR" b="txB"/>
                  <a:pathLst>
                    <a:path w="768" h="528">
                      <a:moveTo>
                        <a:pt x="0" y="528"/>
                      </a:moveTo>
                      <a:cubicBezTo>
                        <a:pt x="120" y="528"/>
                        <a:pt x="240" y="528"/>
                        <a:pt x="336" y="480"/>
                      </a:cubicBezTo>
                      <a:cubicBezTo>
                        <a:pt x="432" y="432"/>
                        <a:pt x="520" y="312"/>
                        <a:pt x="576" y="240"/>
                      </a:cubicBezTo>
                      <a:cubicBezTo>
                        <a:pt x="632" y="168"/>
                        <a:pt x="640" y="88"/>
                        <a:pt x="672" y="48"/>
                      </a:cubicBezTo>
                      <a:cubicBezTo>
                        <a:pt x="704" y="8"/>
                        <a:pt x="752" y="8"/>
                        <a:pt x="768" y="0"/>
                      </a:cubicBezTo>
                    </a:path>
                  </a:pathLst>
                </a:custGeom>
                <a:noFill/>
                <a:ln w="9525" cap="flat" cmpd="sng">
                  <a:solidFill>
                    <a:schemeClr val="tx1"/>
                  </a:solidFill>
                  <a:prstDash val="solid"/>
                  <a:round/>
                  <a:headEnd type="none" w="med" len="med"/>
                  <a:tailEnd type="none" w="med" len="med"/>
                </a:ln>
              </p:spPr>
              <p:txBody>
                <a:bodyPr wrap="none" anchor="ctr" anchorCtr="0"/>
                <a:lstStyle/>
                <a:p>
                  <a:endParaRPr lang="zh-CN" altLang="en-US" dirty="0">
                    <a:latin typeface="Times New Roman" panose="02020603050405020304" pitchFamily="18" charset="0"/>
                  </a:endParaRPr>
                </a:p>
              </p:txBody>
            </p:sp>
            <p:sp>
              <p:nvSpPr>
                <p:cNvPr id="24601" name="Freeform 40"/>
                <p:cNvSpPr/>
                <p:nvPr/>
              </p:nvSpPr>
              <p:spPr>
                <a:xfrm flipH="1">
                  <a:off x="4368" y="1248"/>
                  <a:ext cx="768" cy="528"/>
                </a:xfrm>
                <a:custGeom>
                  <a:avLst/>
                  <a:gdLst>
                    <a:gd name="txL" fmla="*/ 0 w 768"/>
                    <a:gd name="txT" fmla="*/ 0 h 528"/>
                    <a:gd name="txR" fmla="*/ 768 w 768"/>
                    <a:gd name="txB" fmla="*/ 528 h 528"/>
                  </a:gdLst>
                  <a:ahLst/>
                  <a:cxnLst>
                    <a:cxn ang="0">
                      <a:pos x="0" y="528"/>
                    </a:cxn>
                    <a:cxn ang="0">
                      <a:pos x="336" y="480"/>
                    </a:cxn>
                    <a:cxn ang="0">
                      <a:pos x="576" y="240"/>
                    </a:cxn>
                    <a:cxn ang="0">
                      <a:pos x="672" y="48"/>
                    </a:cxn>
                    <a:cxn ang="0">
                      <a:pos x="768" y="0"/>
                    </a:cxn>
                  </a:cxnLst>
                  <a:rect l="txL" t="txT" r="txR" b="txB"/>
                  <a:pathLst>
                    <a:path w="768" h="528">
                      <a:moveTo>
                        <a:pt x="0" y="528"/>
                      </a:moveTo>
                      <a:cubicBezTo>
                        <a:pt x="120" y="528"/>
                        <a:pt x="240" y="528"/>
                        <a:pt x="336" y="480"/>
                      </a:cubicBezTo>
                      <a:cubicBezTo>
                        <a:pt x="432" y="432"/>
                        <a:pt x="520" y="312"/>
                        <a:pt x="576" y="240"/>
                      </a:cubicBezTo>
                      <a:cubicBezTo>
                        <a:pt x="632" y="168"/>
                        <a:pt x="640" y="88"/>
                        <a:pt x="672" y="48"/>
                      </a:cubicBezTo>
                      <a:cubicBezTo>
                        <a:pt x="704" y="8"/>
                        <a:pt x="752" y="8"/>
                        <a:pt x="768" y="0"/>
                      </a:cubicBezTo>
                    </a:path>
                  </a:pathLst>
                </a:custGeom>
                <a:noFill/>
                <a:ln w="9525" cap="flat" cmpd="sng">
                  <a:solidFill>
                    <a:schemeClr val="tx1"/>
                  </a:solidFill>
                  <a:prstDash val="solid"/>
                  <a:round/>
                  <a:headEnd type="none" w="med" len="med"/>
                  <a:tailEnd type="none" w="med" len="med"/>
                </a:ln>
              </p:spPr>
              <p:txBody>
                <a:bodyPr wrap="none" anchor="ctr" anchorCtr="0"/>
                <a:lstStyle/>
                <a:p>
                  <a:endParaRPr lang="zh-CN" altLang="en-US" dirty="0">
                    <a:latin typeface="Times New Roman" panose="02020603050405020304" pitchFamily="18" charset="0"/>
                  </a:endParaRPr>
                </a:p>
              </p:txBody>
            </p:sp>
            <p:sp>
              <p:nvSpPr>
                <p:cNvPr id="24602" name="Line 41"/>
                <p:cNvSpPr/>
                <p:nvPr/>
              </p:nvSpPr>
              <p:spPr>
                <a:xfrm>
                  <a:off x="4320" y="1248"/>
                  <a:ext cx="48" cy="0"/>
                </a:xfrm>
                <a:prstGeom prst="line">
                  <a:avLst/>
                </a:prstGeom>
                <a:ln w="9525" cap="flat" cmpd="sng">
                  <a:solidFill>
                    <a:srgbClr val="CCFFFF"/>
                  </a:solidFill>
                  <a:prstDash val="solid"/>
                  <a:headEnd type="none" w="med" len="med"/>
                  <a:tailEnd type="none" w="med" len="med"/>
                </a:ln>
              </p:spPr>
            </p:sp>
          </p:grpSp>
          <p:sp>
            <p:nvSpPr>
              <p:cNvPr id="24587" name="Rectangle 42"/>
              <p:cNvSpPr/>
              <p:nvPr/>
            </p:nvSpPr>
            <p:spPr>
              <a:xfrm>
                <a:off x="3660" y="816"/>
                <a:ext cx="180" cy="288"/>
              </a:xfrm>
              <a:prstGeom prst="rect">
                <a:avLst/>
              </a:prstGeom>
              <a:noFill/>
              <a:ln w="9525">
                <a:noFill/>
              </a:ln>
            </p:spPr>
            <p:txBody>
              <a:bodyPr wrap="none" anchor="ctr" anchorCtr="0">
                <a:spAutoFit/>
              </a:bodyPr>
              <a:lstStyle/>
              <a:p>
                <a:pPr algn="ctr"/>
                <a:r>
                  <a:rPr lang="en-US" altLang="zh-CN" b="1" dirty="0">
                    <a:solidFill>
                      <a:srgbClr val="FF99CC"/>
                    </a:solidFill>
                    <a:latin typeface="Times New Roman" panose="02020603050405020304" pitchFamily="18" charset="0"/>
                  </a:rPr>
                  <a:t>f</a:t>
                </a:r>
                <a:endParaRPr lang="en-US" altLang="zh-CN" b="1" dirty="0">
                  <a:solidFill>
                    <a:srgbClr val="FF99CC"/>
                  </a:solidFill>
                  <a:latin typeface="Times New Roman" panose="02020603050405020304" pitchFamily="18" charset="0"/>
                </a:endParaRPr>
              </a:p>
            </p:txBody>
          </p:sp>
          <p:sp>
            <p:nvSpPr>
              <p:cNvPr id="24588" name="Rectangle 43"/>
              <p:cNvSpPr/>
              <p:nvPr/>
            </p:nvSpPr>
            <p:spPr>
              <a:xfrm>
                <a:off x="3580" y="1200"/>
                <a:ext cx="212" cy="288"/>
              </a:xfrm>
              <a:prstGeom prst="rect">
                <a:avLst/>
              </a:prstGeom>
              <a:noFill/>
              <a:ln w="9525">
                <a:noFill/>
              </a:ln>
            </p:spPr>
            <p:txBody>
              <a:bodyPr wrap="none" anchor="ctr" anchorCtr="0">
                <a:spAutoFit/>
              </a:bodyPr>
              <a:lstStyle/>
              <a:p>
                <a:pPr algn="ctr"/>
                <a:r>
                  <a:rPr lang="en-US" altLang="zh-CN" b="1" dirty="0">
                    <a:solidFill>
                      <a:schemeClr val="tx2"/>
                    </a:solidFill>
                    <a:latin typeface="Times New Roman" panose="02020603050405020304" pitchFamily="18" charset="0"/>
                  </a:rPr>
                  <a:t>g</a:t>
                </a:r>
                <a:endParaRPr lang="en-US" altLang="zh-CN" b="1" dirty="0">
                  <a:solidFill>
                    <a:schemeClr val="tx2"/>
                  </a:solidFill>
                  <a:latin typeface="Times New Roman" panose="02020603050405020304" pitchFamily="18" charset="0"/>
                </a:endParaRPr>
              </a:p>
            </p:txBody>
          </p:sp>
          <p:sp>
            <p:nvSpPr>
              <p:cNvPr id="24589" name="Rectangle 44"/>
              <p:cNvSpPr/>
              <p:nvPr/>
            </p:nvSpPr>
            <p:spPr>
              <a:xfrm>
                <a:off x="4529" y="1152"/>
                <a:ext cx="223" cy="288"/>
              </a:xfrm>
              <a:prstGeom prst="rect">
                <a:avLst/>
              </a:prstGeom>
              <a:noFill/>
              <a:ln w="9525">
                <a:noFill/>
              </a:ln>
            </p:spPr>
            <p:txBody>
              <a:bodyPr wrap="none" anchor="ctr" anchorCtr="0">
                <a:spAutoFit/>
              </a:bodyPr>
              <a:lstStyle/>
              <a:p>
                <a:pPr algn="ctr"/>
                <a:r>
                  <a:rPr lang="en-US" altLang="zh-CN" b="1" dirty="0">
                    <a:latin typeface="Times New Roman" panose="02020603050405020304" pitchFamily="18" charset="0"/>
                  </a:rPr>
                  <a:t>h</a:t>
                </a:r>
                <a:endParaRPr lang="en-US" altLang="zh-CN" b="1" dirty="0">
                  <a:latin typeface="Times New Roman" panose="02020603050405020304" pitchFamily="18" charset="0"/>
                </a:endParaRPr>
              </a:p>
            </p:txBody>
          </p:sp>
        </p:gr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arn(outVertical)">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3" name="Text Box 5"/>
          <p:cNvSpPr txBox="1"/>
          <p:nvPr/>
        </p:nvSpPr>
        <p:spPr>
          <a:xfrm>
            <a:off x="395536" y="620688"/>
            <a:ext cx="1008062" cy="519113"/>
          </a:xfrm>
          <a:prstGeom prst="rect">
            <a:avLst/>
          </a:prstGeom>
          <a:noFill/>
          <a:ln w="9525">
            <a:noFill/>
          </a:ln>
        </p:spPr>
        <p:txBody>
          <a:bodyPr>
            <a:spAutoFit/>
          </a:bodyPr>
          <a:lstStyle/>
          <a:p>
            <a:pPr algn="ctr"/>
            <a:r>
              <a:rPr lang="zh-CN" altLang="en-US" b="1" dirty="0">
                <a:solidFill>
                  <a:srgbClr val="3366CC"/>
                </a:solidFill>
                <a:latin typeface="Times New Roman" panose="02020603050405020304" pitchFamily="18" charset="0"/>
                <a:ea typeface="宋体" panose="02010600030101010101" pitchFamily="2" charset="-122"/>
              </a:rPr>
              <a:t>例</a:t>
            </a:r>
            <a:endParaRPr lang="en-US" altLang="zh-CN" b="1" dirty="0">
              <a:solidFill>
                <a:srgbClr val="3366CC"/>
              </a:solidFill>
              <a:latin typeface="Times New Roman" panose="02020603050405020304" pitchFamily="18" charset="0"/>
              <a:ea typeface="宋体" panose="02010600030101010101" pitchFamily="2" charset="-122"/>
            </a:endParaRPr>
          </a:p>
        </p:txBody>
      </p:sp>
      <p:graphicFrame>
        <p:nvGraphicFramePr>
          <p:cNvPr id="1589254" name="Object 6"/>
          <p:cNvGraphicFramePr>
            <a:graphicFrameLocks noChangeAspect="1"/>
          </p:cNvGraphicFramePr>
          <p:nvPr/>
        </p:nvGraphicFramePr>
        <p:xfrm>
          <a:off x="527298" y="765151"/>
          <a:ext cx="8166100" cy="1892300"/>
        </p:xfrm>
        <a:graphic>
          <a:graphicData uri="http://schemas.openxmlformats.org/presentationml/2006/ole">
            <mc:AlternateContent xmlns:mc="http://schemas.openxmlformats.org/markup-compatibility/2006">
              <mc:Choice xmlns:v="urn:schemas-microsoft-com:vml" Requires="v">
                <p:oleObj spid="_x0000_s0" name="" r:id="rId1" imgW="10771505" imgH="2491740" progId="Equation.3">
                  <p:embed/>
                </p:oleObj>
              </mc:Choice>
              <mc:Fallback>
                <p:oleObj name="" r:id="rId1" imgW="10771505" imgH="2491740" progId="Equation.3">
                  <p:embed/>
                  <p:pic>
                    <p:nvPicPr>
                      <p:cNvPr id="0" name="Object 6"/>
                      <p:cNvPicPr/>
                      <p:nvPr/>
                    </p:nvPicPr>
                    <p:blipFill>
                      <a:blip r:embed="rId2">
                        <a:clrChange>
                          <a:clrFrom>
                            <a:srgbClr val="000000"/>
                          </a:clrFrom>
                          <a:clrTo>
                            <a:srgbClr val="402000"/>
                          </a:clrTo>
                        </a:clrChange>
                      </a:blip>
                      <a:stretch>
                        <a:fillRect/>
                      </a:stretch>
                    </p:blipFill>
                    <p:spPr>
                      <a:xfrm>
                        <a:off x="527298" y="765151"/>
                        <a:ext cx="8166100" cy="1892300"/>
                      </a:xfrm>
                      <a:prstGeom prst="rect">
                        <a:avLst/>
                      </a:prstGeom>
                      <a:noFill/>
                      <a:ln w="38100">
                        <a:noFill/>
                        <a:miter/>
                      </a:ln>
                    </p:spPr>
                  </p:pic>
                </p:oleObj>
              </mc:Fallback>
            </mc:AlternateContent>
          </a:graphicData>
        </a:graphic>
      </p:graphicFrame>
      <p:graphicFrame>
        <p:nvGraphicFramePr>
          <p:cNvPr id="1589255" name="Object 7"/>
          <p:cNvGraphicFramePr>
            <a:graphicFrameLocks noChangeAspect="1"/>
          </p:cNvGraphicFramePr>
          <p:nvPr/>
        </p:nvGraphicFramePr>
        <p:xfrm>
          <a:off x="520948" y="2730476"/>
          <a:ext cx="7848600" cy="1417637"/>
        </p:xfrm>
        <a:graphic>
          <a:graphicData uri="http://schemas.openxmlformats.org/presentationml/2006/ole">
            <mc:AlternateContent xmlns:mc="http://schemas.openxmlformats.org/markup-compatibility/2006">
              <mc:Choice xmlns:v="urn:schemas-microsoft-com:vml" Requires="v">
                <p:oleObj spid="_x0000_s2" name="" r:id="rId3" imgW="4823460" imgH="855980" progId="Equation.3">
                  <p:embed/>
                </p:oleObj>
              </mc:Choice>
              <mc:Fallback>
                <p:oleObj name="" r:id="rId3" imgW="4823460" imgH="855980" progId="Equation.3">
                  <p:embed/>
                  <p:pic>
                    <p:nvPicPr>
                      <p:cNvPr id="0" name="Object 7"/>
                      <p:cNvPicPr/>
                      <p:nvPr/>
                    </p:nvPicPr>
                    <p:blipFill>
                      <a:blip r:embed="rId4">
                        <a:clrChange>
                          <a:clrFrom>
                            <a:srgbClr val="000000"/>
                          </a:clrFrom>
                          <a:clrTo>
                            <a:srgbClr val="402000"/>
                          </a:clrTo>
                        </a:clrChange>
                      </a:blip>
                      <a:stretch>
                        <a:fillRect/>
                      </a:stretch>
                    </p:blipFill>
                    <p:spPr>
                      <a:xfrm>
                        <a:off x="520948" y="2730476"/>
                        <a:ext cx="7848600" cy="1417637"/>
                      </a:xfrm>
                      <a:prstGeom prst="rect">
                        <a:avLst/>
                      </a:prstGeom>
                      <a:noFill/>
                      <a:ln w="38100">
                        <a:noFill/>
                        <a:miter/>
                      </a:ln>
                    </p:spPr>
                  </p:pic>
                </p:oleObj>
              </mc:Fallback>
            </mc:AlternateContent>
          </a:graphicData>
        </a:graphic>
      </p:graphicFrame>
      <p:sp>
        <p:nvSpPr>
          <p:cNvPr id="1589256" name="Text Box 8"/>
          <p:cNvSpPr txBox="1"/>
          <p:nvPr/>
        </p:nvSpPr>
        <p:spPr>
          <a:xfrm>
            <a:off x="522536" y="4311626"/>
            <a:ext cx="898525" cy="519112"/>
          </a:xfrm>
          <a:prstGeom prst="rect">
            <a:avLst/>
          </a:prstGeom>
          <a:noFill/>
          <a:ln w="9525">
            <a:noFill/>
          </a:ln>
        </p:spPr>
        <p:txBody>
          <a:bodyPr wrap="none">
            <a:spAutoFit/>
          </a:bodyPr>
          <a:lstStyle/>
          <a:p>
            <a:pPr algn="ctr"/>
            <a:r>
              <a:rPr lang="zh-CN" altLang="en-US" b="1" dirty="0">
                <a:latin typeface="Times New Roman" panose="02020603050405020304" pitchFamily="18" charset="0"/>
                <a:ea typeface="宋体" panose="02010600030101010101" pitchFamily="2" charset="-122"/>
              </a:rPr>
              <a:t>于是</a:t>
            </a:r>
            <a:endParaRPr lang="zh-CN" altLang="en-US" b="1" dirty="0">
              <a:latin typeface="Times New Roman" panose="02020603050405020304" pitchFamily="18" charset="0"/>
              <a:ea typeface="宋体" panose="02010600030101010101" pitchFamily="2" charset="-122"/>
            </a:endParaRPr>
          </a:p>
        </p:txBody>
      </p:sp>
      <p:graphicFrame>
        <p:nvGraphicFramePr>
          <p:cNvPr id="1589257" name="Object 9"/>
          <p:cNvGraphicFramePr>
            <a:graphicFrameLocks noChangeAspect="1"/>
          </p:cNvGraphicFramePr>
          <p:nvPr/>
        </p:nvGraphicFramePr>
        <p:xfrm>
          <a:off x="1402011" y="4165576"/>
          <a:ext cx="7200900" cy="990600"/>
        </p:xfrm>
        <a:graphic>
          <a:graphicData uri="http://schemas.openxmlformats.org/presentationml/2006/ole">
            <mc:AlternateContent xmlns:mc="http://schemas.openxmlformats.org/markup-compatibility/2006">
              <mc:Choice xmlns:v="urn:schemas-microsoft-com:vml" Requires="v">
                <p:oleObj spid="_x0000_s3" name="" r:id="rId5" imgW="9504680" imgH="1300480" progId="Equation.3">
                  <p:embed/>
                </p:oleObj>
              </mc:Choice>
              <mc:Fallback>
                <p:oleObj name="" r:id="rId5" imgW="9504680" imgH="1300480" progId="Equation.3">
                  <p:embed/>
                  <p:pic>
                    <p:nvPicPr>
                      <p:cNvPr id="0" name="Object 9"/>
                      <p:cNvPicPr/>
                      <p:nvPr/>
                    </p:nvPicPr>
                    <p:blipFill>
                      <a:blip r:embed="rId6">
                        <a:clrChange>
                          <a:clrFrom>
                            <a:srgbClr val="000000"/>
                          </a:clrFrom>
                          <a:clrTo>
                            <a:srgbClr val="402000"/>
                          </a:clrTo>
                        </a:clrChange>
                      </a:blip>
                      <a:stretch>
                        <a:fillRect/>
                      </a:stretch>
                    </p:blipFill>
                    <p:spPr>
                      <a:xfrm>
                        <a:off x="1402011" y="4165576"/>
                        <a:ext cx="7200900" cy="990600"/>
                      </a:xfrm>
                      <a:prstGeom prst="rect">
                        <a:avLst/>
                      </a:prstGeom>
                      <a:noFill/>
                      <a:ln w="38100">
                        <a:noFill/>
                        <a:miter/>
                      </a:ln>
                    </p:spPr>
                  </p:pic>
                </p:oleObj>
              </mc:Fallback>
            </mc:AlternateContent>
          </a:graphicData>
        </a:graphic>
      </p:graphicFrame>
      <p:graphicFrame>
        <p:nvGraphicFramePr>
          <p:cNvPr id="1589258" name="Object 10"/>
          <p:cNvGraphicFramePr>
            <a:graphicFrameLocks noChangeAspect="1"/>
          </p:cNvGraphicFramePr>
          <p:nvPr/>
        </p:nvGraphicFramePr>
        <p:xfrm>
          <a:off x="1475036" y="5246663"/>
          <a:ext cx="4191000" cy="990600"/>
        </p:xfrm>
        <a:graphic>
          <a:graphicData uri="http://schemas.openxmlformats.org/presentationml/2006/ole">
            <mc:AlternateContent xmlns:mc="http://schemas.openxmlformats.org/markup-compatibility/2006">
              <mc:Choice xmlns:v="urn:schemas-microsoft-com:vml" Requires="v">
                <p:oleObj spid="_x0000_s4" name="" r:id="rId7" imgW="5520055" imgH="1300480" progId="Equation.3">
                  <p:embed/>
                </p:oleObj>
              </mc:Choice>
              <mc:Fallback>
                <p:oleObj name="" r:id="rId7" imgW="5520055" imgH="1300480" progId="Equation.3">
                  <p:embed/>
                  <p:pic>
                    <p:nvPicPr>
                      <p:cNvPr id="0" name="Object 10"/>
                      <p:cNvPicPr/>
                      <p:nvPr/>
                    </p:nvPicPr>
                    <p:blipFill>
                      <a:blip r:embed="rId8">
                        <a:clrChange>
                          <a:clrFrom>
                            <a:srgbClr val="000000"/>
                          </a:clrFrom>
                          <a:clrTo>
                            <a:srgbClr val="402000"/>
                          </a:clrTo>
                        </a:clrChange>
                      </a:blip>
                      <a:stretch>
                        <a:fillRect/>
                      </a:stretch>
                    </p:blipFill>
                    <p:spPr>
                      <a:xfrm>
                        <a:off x="1475036" y="5246663"/>
                        <a:ext cx="4191000" cy="990600"/>
                      </a:xfrm>
                      <a:prstGeom prst="rect">
                        <a:avLst/>
                      </a:prstGeom>
                      <a:noFill/>
                      <a:ln w="38100">
                        <a:noFill/>
                        <a:miter/>
                      </a:ln>
                    </p:spPr>
                  </p:pic>
                </p:oleObj>
              </mc:Fallback>
            </mc:AlternateContent>
          </a:graphicData>
        </a:graphic>
      </p:graphicFrame>
      <p:sp>
        <p:nvSpPr>
          <p:cNvPr id="1589259" name="Text Box 11"/>
          <p:cNvSpPr txBox="1"/>
          <p:nvPr/>
        </p:nvSpPr>
        <p:spPr>
          <a:xfrm>
            <a:off x="513011" y="2620938"/>
            <a:ext cx="541337" cy="519113"/>
          </a:xfrm>
          <a:prstGeom prst="rect">
            <a:avLst/>
          </a:prstGeom>
          <a:noFill/>
          <a:ln w="9525">
            <a:noFill/>
          </a:ln>
        </p:spPr>
        <p:txBody>
          <a:bodyPr wrap="none">
            <a:spAutoFit/>
          </a:bodyPr>
          <a:lstStyle/>
          <a:p>
            <a:pPr algn="ctr"/>
            <a:r>
              <a:rPr lang="zh-CN" altLang="en-US" b="1" dirty="0">
                <a:latin typeface="Times New Roman" panose="02020603050405020304" pitchFamily="18" charset="0"/>
                <a:ea typeface="宋体" panose="02010600030101010101" pitchFamily="2" charset="-122"/>
              </a:rPr>
              <a:t>解</a:t>
            </a:r>
            <a:endParaRPr lang="zh-CN" altLang="en-US" b="1" dirty="0">
              <a:latin typeface="Times New Roman" panose="02020603050405020304" pitchFamily="18" charset="0"/>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9253"/>
                                        </p:tgtEl>
                                        <p:attrNameLst>
                                          <p:attrName>style.visibility</p:attrName>
                                        </p:attrNameLst>
                                      </p:cBhvr>
                                      <p:to>
                                        <p:strVal val="visible"/>
                                      </p:to>
                                    </p:set>
                                    <p:animEffect transition="in" filter="wipe(left)">
                                      <p:cBhvr>
                                        <p:cTn id="7" dur="500"/>
                                        <p:tgtEl>
                                          <p:spTgt spid="15892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89254"/>
                                        </p:tgtEl>
                                        <p:attrNameLst>
                                          <p:attrName>style.visibility</p:attrName>
                                        </p:attrNameLst>
                                      </p:cBhvr>
                                      <p:to>
                                        <p:strVal val="visible"/>
                                      </p:to>
                                    </p:set>
                                    <p:animEffect transition="in" filter="wipe(left)">
                                      <p:cBhvr>
                                        <p:cTn id="12" dur="500"/>
                                        <p:tgtEl>
                                          <p:spTgt spid="15892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9259"/>
                                        </p:tgtEl>
                                        <p:attrNameLst>
                                          <p:attrName>style.visibility</p:attrName>
                                        </p:attrNameLst>
                                      </p:cBhvr>
                                      <p:to>
                                        <p:strVal val="visible"/>
                                      </p:to>
                                    </p:set>
                                    <p:animEffect transition="in" filter="wipe(left)">
                                      <p:cBhvr>
                                        <p:cTn id="17" dur="500"/>
                                        <p:tgtEl>
                                          <p:spTgt spid="15892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89255"/>
                                        </p:tgtEl>
                                        <p:attrNameLst>
                                          <p:attrName>style.visibility</p:attrName>
                                        </p:attrNameLst>
                                      </p:cBhvr>
                                      <p:to>
                                        <p:strVal val="visible"/>
                                      </p:to>
                                    </p:set>
                                    <p:animEffect transition="in" filter="wipe(left)">
                                      <p:cBhvr>
                                        <p:cTn id="22" dur="500"/>
                                        <p:tgtEl>
                                          <p:spTgt spid="15892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89256"/>
                                        </p:tgtEl>
                                        <p:attrNameLst>
                                          <p:attrName>style.visibility</p:attrName>
                                        </p:attrNameLst>
                                      </p:cBhvr>
                                      <p:to>
                                        <p:strVal val="visible"/>
                                      </p:to>
                                    </p:set>
                                    <p:animEffect transition="in" filter="wipe(down)">
                                      <p:cBhvr>
                                        <p:cTn id="27" dur="500"/>
                                        <p:tgtEl>
                                          <p:spTgt spid="15892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89257"/>
                                        </p:tgtEl>
                                        <p:attrNameLst>
                                          <p:attrName>style.visibility</p:attrName>
                                        </p:attrNameLst>
                                      </p:cBhvr>
                                      <p:to>
                                        <p:strVal val="visible"/>
                                      </p:to>
                                    </p:set>
                                    <p:animEffect transition="in" filter="wipe(left)">
                                      <p:cBhvr>
                                        <p:cTn id="32" dur="500"/>
                                        <p:tgtEl>
                                          <p:spTgt spid="15892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89258"/>
                                        </p:tgtEl>
                                        <p:attrNameLst>
                                          <p:attrName>style.visibility</p:attrName>
                                        </p:attrNameLst>
                                      </p:cBhvr>
                                      <p:to>
                                        <p:strVal val="visible"/>
                                      </p:to>
                                    </p:set>
                                    <p:animEffect transition="in" filter="wipe(left)">
                                      <p:cBhvr>
                                        <p:cTn id="37" dur="500"/>
                                        <p:tgtEl>
                                          <p:spTgt spid="158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253" grpId="0"/>
      <p:bldP spid="1589256" grpId="0"/>
      <p:bldP spid="15892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0276" name="Object 4"/>
          <p:cNvGraphicFramePr>
            <a:graphicFrameLocks noChangeAspect="1"/>
          </p:cNvGraphicFramePr>
          <p:nvPr/>
        </p:nvGraphicFramePr>
        <p:xfrm>
          <a:off x="1954213" y="1987550"/>
          <a:ext cx="4673600" cy="990600"/>
        </p:xfrm>
        <a:graphic>
          <a:graphicData uri="http://schemas.openxmlformats.org/presentationml/2006/ole">
            <mc:AlternateContent xmlns:mc="http://schemas.openxmlformats.org/markup-compatibility/2006">
              <mc:Choice xmlns:v="urn:schemas-microsoft-com:vml" Requires="v">
                <p:oleObj spid="_x0000_s0" name="" r:id="rId1" imgW="6165850" imgH="1300480" progId="Equation.3">
                  <p:embed/>
                </p:oleObj>
              </mc:Choice>
              <mc:Fallback>
                <p:oleObj name="" r:id="rId1" imgW="6165850" imgH="1300480" progId="Equation.3">
                  <p:embed/>
                  <p:pic>
                    <p:nvPicPr>
                      <p:cNvPr id="0" name="Object 4"/>
                      <p:cNvPicPr/>
                      <p:nvPr/>
                    </p:nvPicPr>
                    <p:blipFill>
                      <a:blip r:embed="rId2">
                        <a:clrChange>
                          <a:clrFrom>
                            <a:srgbClr val="000000"/>
                          </a:clrFrom>
                          <a:clrTo>
                            <a:srgbClr val="402000"/>
                          </a:clrTo>
                        </a:clrChange>
                      </a:blip>
                      <a:stretch>
                        <a:fillRect/>
                      </a:stretch>
                    </p:blipFill>
                    <p:spPr>
                      <a:xfrm>
                        <a:off x="1954213" y="1987550"/>
                        <a:ext cx="4673600" cy="990600"/>
                      </a:xfrm>
                      <a:prstGeom prst="rect">
                        <a:avLst/>
                      </a:prstGeom>
                      <a:noFill/>
                      <a:ln w="38100">
                        <a:noFill/>
                        <a:miter/>
                      </a:ln>
                    </p:spPr>
                  </p:pic>
                </p:oleObj>
              </mc:Fallback>
            </mc:AlternateContent>
          </a:graphicData>
        </a:graphic>
      </p:graphicFrame>
      <p:graphicFrame>
        <p:nvGraphicFramePr>
          <p:cNvPr id="1590277" name="Object 5"/>
          <p:cNvGraphicFramePr>
            <a:graphicFrameLocks noChangeAspect="1"/>
          </p:cNvGraphicFramePr>
          <p:nvPr/>
        </p:nvGraphicFramePr>
        <p:xfrm>
          <a:off x="1906588" y="3067050"/>
          <a:ext cx="3302000" cy="393700"/>
        </p:xfrm>
        <a:graphic>
          <a:graphicData uri="http://schemas.openxmlformats.org/presentationml/2006/ole">
            <mc:AlternateContent xmlns:mc="http://schemas.openxmlformats.org/markup-compatibility/2006">
              <mc:Choice xmlns:v="urn:schemas-microsoft-com:vml" Requires="v">
                <p:oleObj spid="_x0000_s2" name="" r:id="rId3" imgW="4354195" imgH="503555" progId="Equation.3">
                  <p:embed/>
                </p:oleObj>
              </mc:Choice>
              <mc:Fallback>
                <p:oleObj name="" r:id="rId3" imgW="4354195" imgH="503555" progId="Equation.3">
                  <p:embed/>
                  <p:pic>
                    <p:nvPicPr>
                      <p:cNvPr id="0" name="Object 5"/>
                      <p:cNvPicPr/>
                      <p:nvPr/>
                    </p:nvPicPr>
                    <p:blipFill>
                      <a:blip r:embed="rId4">
                        <a:clrChange>
                          <a:clrFrom>
                            <a:srgbClr val="000000"/>
                          </a:clrFrom>
                          <a:clrTo>
                            <a:srgbClr val="402000"/>
                          </a:clrTo>
                        </a:clrChange>
                      </a:blip>
                      <a:stretch>
                        <a:fillRect/>
                      </a:stretch>
                    </p:blipFill>
                    <p:spPr>
                      <a:xfrm>
                        <a:off x="1906588" y="3067050"/>
                        <a:ext cx="3302000" cy="393700"/>
                      </a:xfrm>
                      <a:prstGeom prst="rect">
                        <a:avLst/>
                      </a:prstGeom>
                      <a:noFill/>
                      <a:ln w="38100">
                        <a:noFill/>
                        <a:miter/>
                      </a:ln>
                    </p:spPr>
                  </p:pic>
                </p:oleObj>
              </mc:Fallback>
            </mc:AlternateContent>
          </a:graphicData>
        </a:graphic>
      </p:graphicFrame>
      <p:graphicFrame>
        <p:nvGraphicFramePr>
          <p:cNvPr id="1590278" name="Object 6"/>
          <p:cNvGraphicFramePr>
            <a:graphicFrameLocks noChangeAspect="1"/>
          </p:cNvGraphicFramePr>
          <p:nvPr/>
        </p:nvGraphicFramePr>
        <p:xfrm>
          <a:off x="1331913" y="3716338"/>
          <a:ext cx="4483100" cy="431800"/>
        </p:xfrm>
        <a:graphic>
          <a:graphicData uri="http://schemas.openxmlformats.org/presentationml/2006/ole">
            <mc:AlternateContent xmlns:mc="http://schemas.openxmlformats.org/markup-compatibility/2006">
              <mc:Choice xmlns:v="urn:schemas-microsoft-com:vml" Requires="v">
                <p:oleObj spid="_x0000_s3" name="" r:id="rId5" imgW="5914390" imgH="553720" progId="Equation.3">
                  <p:embed/>
                </p:oleObj>
              </mc:Choice>
              <mc:Fallback>
                <p:oleObj name="" r:id="rId5" imgW="5914390" imgH="553720" progId="Equation.3">
                  <p:embed/>
                  <p:pic>
                    <p:nvPicPr>
                      <p:cNvPr id="0" name="Object 6"/>
                      <p:cNvPicPr/>
                      <p:nvPr/>
                    </p:nvPicPr>
                    <p:blipFill>
                      <a:blip r:embed="rId6">
                        <a:clrChange>
                          <a:clrFrom>
                            <a:srgbClr val="000000"/>
                          </a:clrFrom>
                          <a:clrTo>
                            <a:srgbClr val="402000"/>
                          </a:clrTo>
                        </a:clrChange>
                      </a:blip>
                      <a:stretch>
                        <a:fillRect/>
                      </a:stretch>
                    </p:blipFill>
                    <p:spPr>
                      <a:xfrm>
                        <a:off x="1331913" y="3716338"/>
                        <a:ext cx="4483100" cy="4318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90276"/>
                                        </p:tgtEl>
                                        <p:attrNameLst>
                                          <p:attrName>style.visibility</p:attrName>
                                        </p:attrNameLst>
                                      </p:cBhvr>
                                      <p:to>
                                        <p:strVal val="visible"/>
                                      </p:to>
                                    </p:set>
                                    <p:animEffect transition="in" filter="wipe(down)">
                                      <p:cBhvr>
                                        <p:cTn id="7" dur="500"/>
                                        <p:tgtEl>
                                          <p:spTgt spid="15902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90277"/>
                                        </p:tgtEl>
                                        <p:attrNameLst>
                                          <p:attrName>style.visibility</p:attrName>
                                        </p:attrNameLst>
                                      </p:cBhvr>
                                      <p:to>
                                        <p:strVal val="visible"/>
                                      </p:to>
                                    </p:set>
                                    <p:animEffect transition="in" filter="wipe(down)">
                                      <p:cBhvr>
                                        <p:cTn id="12" dur="500"/>
                                        <p:tgtEl>
                                          <p:spTgt spid="15902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90278"/>
                                        </p:tgtEl>
                                        <p:attrNameLst>
                                          <p:attrName>style.visibility</p:attrName>
                                        </p:attrNameLst>
                                      </p:cBhvr>
                                      <p:to>
                                        <p:strVal val="visible"/>
                                      </p:to>
                                    </p:set>
                                    <p:animEffect transition="in" filter="wipe(down)">
                                      <p:cBhvr>
                                        <p:cTn id="17" dur="500"/>
                                        <p:tgtEl>
                                          <p:spTgt spid="159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300" name="Rectangle 4"/>
          <p:cNvSpPr/>
          <p:nvPr/>
        </p:nvSpPr>
        <p:spPr>
          <a:xfrm>
            <a:off x="467544" y="1268760"/>
            <a:ext cx="8153400" cy="1800225"/>
          </a:xfrm>
          <a:prstGeom prst="rect">
            <a:avLst/>
          </a:prstGeom>
          <a:noFill/>
          <a:ln w="9525">
            <a:noFill/>
          </a:ln>
        </p:spPr>
        <p:txBody>
          <a:bodyPr>
            <a:spAutoFit/>
          </a:bodyPr>
          <a:lstStyle/>
          <a:p>
            <a:pPr eaLnBrk="1" hangingPunct="1"/>
            <a:r>
              <a:rPr lang="zh-CN" altLang="en-US" b="1" dirty="0">
                <a:solidFill>
                  <a:srgbClr val="3366CC"/>
                </a:solidFill>
                <a:latin typeface="Times New Roman" panose="02020603050405020304" pitchFamily="18" charset="0"/>
                <a:ea typeface="宋体" panose="02010600030101010101" pitchFamily="2" charset="-122"/>
              </a:rPr>
              <a:t>例</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供电问题</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某车间有</a:t>
            </a:r>
            <a:r>
              <a:rPr lang="en-US" altLang="zh-CN" b="1" dirty="0">
                <a:latin typeface="Times New Roman" panose="02020603050405020304" pitchFamily="18" charset="0"/>
                <a:ea typeface="宋体" panose="02010600030101010101" pitchFamily="2" charset="-122"/>
              </a:rPr>
              <a:t>200</a:t>
            </a:r>
            <a:r>
              <a:rPr lang="zh-CN" altLang="en-US" b="1" dirty="0">
                <a:latin typeface="Times New Roman" panose="02020603050405020304" pitchFamily="18" charset="0"/>
                <a:ea typeface="宋体" panose="02010600030101010101" pitchFamily="2" charset="-122"/>
              </a:rPr>
              <a:t>台车床</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在生产期间由于需要检修、调换刀具、变换位置及调换工件等常需停车</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设开工率为</a:t>
            </a:r>
            <a:r>
              <a:rPr lang="en-US" altLang="zh-CN" b="1" dirty="0">
                <a:latin typeface="Times New Roman" panose="02020603050405020304" pitchFamily="18" charset="0"/>
                <a:ea typeface="宋体" panose="02010600030101010101" pitchFamily="2" charset="-122"/>
              </a:rPr>
              <a:t>0.6,  </a:t>
            </a:r>
            <a:r>
              <a:rPr lang="zh-CN" altLang="en-US" b="1" dirty="0">
                <a:latin typeface="Times New Roman" panose="02020603050405020304" pitchFamily="18" charset="0"/>
                <a:ea typeface="宋体" panose="02010600030101010101" pitchFamily="2" charset="-122"/>
              </a:rPr>
              <a:t>并设每台车床的工作是独立的，且在开工时需电力</a:t>
            </a:r>
            <a:r>
              <a:rPr lang="en-US" altLang="zh-CN" b="1"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千瓦</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
        <p:nvSpPr>
          <p:cNvPr id="1591301" name="Rectangle 5"/>
          <p:cNvSpPr/>
          <p:nvPr/>
        </p:nvSpPr>
        <p:spPr>
          <a:xfrm>
            <a:off x="543744" y="3626197"/>
            <a:ext cx="8077200" cy="946150"/>
          </a:xfrm>
          <a:prstGeom prst="rect">
            <a:avLst/>
          </a:prstGeom>
          <a:noFill/>
          <a:ln w="9525">
            <a:noFill/>
          </a:ln>
        </p:spPr>
        <p:txBody>
          <a:bodyPr>
            <a:spAutoFit/>
          </a:bodyPr>
          <a:lstStyle/>
          <a:p>
            <a:pPr eaLnBrk="1" hangingPunct="1"/>
            <a:r>
              <a:rPr lang="zh-CN" altLang="en-US" b="1" dirty="0">
                <a:solidFill>
                  <a:srgbClr val="3366CC"/>
                </a:solidFill>
                <a:latin typeface="Times New Roman" panose="02020603050405020304" pitchFamily="18" charset="0"/>
                <a:ea typeface="宋体" panose="02010600030101010101" pitchFamily="2" charset="-122"/>
              </a:rPr>
              <a:t>问应供应多少瓦电力就能以</a:t>
            </a:r>
            <a:r>
              <a:rPr lang="en-US" altLang="zh-CN" b="1" dirty="0">
                <a:solidFill>
                  <a:srgbClr val="3366CC"/>
                </a:solidFill>
                <a:latin typeface="Times New Roman" panose="02020603050405020304" pitchFamily="18" charset="0"/>
                <a:ea typeface="宋体" panose="02010600030101010101" pitchFamily="2" charset="-122"/>
              </a:rPr>
              <a:t>99.9%</a:t>
            </a:r>
            <a:r>
              <a:rPr lang="zh-CN" altLang="en-US" b="1" dirty="0">
                <a:solidFill>
                  <a:srgbClr val="3366CC"/>
                </a:solidFill>
                <a:latin typeface="Times New Roman" panose="02020603050405020304" pitchFamily="18" charset="0"/>
                <a:ea typeface="宋体" panose="02010600030101010101" pitchFamily="2" charset="-122"/>
              </a:rPr>
              <a:t>的概率保证该车间不会因供电不足而影响生产</a:t>
            </a:r>
            <a:r>
              <a:rPr lang="en-US" altLang="zh-CN" b="1" dirty="0">
                <a:solidFill>
                  <a:srgbClr val="3366CC"/>
                </a:solidFill>
                <a:latin typeface="Times New Roman" panose="02020603050405020304" pitchFamily="18" charset="0"/>
                <a:ea typeface="宋体" panose="02010600030101010101" pitchFamily="2" charset="-122"/>
              </a:rPr>
              <a:t>?</a:t>
            </a:r>
            <a:endParaRPr lang="en-US" altLang="zh-CN" b="1" dirty="0">
              <a:solidFill>
                <a:srgbClr val="3366CC"/>
              </a:solidFill>
              <a:latin typeface="Times New Roman" panose="02020603050405020304" pitchFamily="18" charset="0"/>
              <a:ea typeface="宋体" panose="02010600030101010101" pitchFamily="2" charset="-122"/>
            </a:endParaRPr>
          </a:p>
        </p:txBody>
      </p:sp>
      <p:sp>
        <p:nvSpPr>
          <p:cNvPr id="4" name="Rectangle 7"/>
          <p:cNvSpPr/>
          <p:nvPr/>
        </p:nvSpPr>
        <p:spPr>
          <a:xfrm>
            <a:off x="1620069" y="4840635"/>
            <a:ext cx="7223452" cy="523220"/>
          </a:xfrm>
          <a:prstGeom prst="rect">
            <a:avLst/>
          </a:prstGeom>
          <a:noFill/>
          <a:ln w="9525">
            <a:noFill/>
          </a:ln>
        </p:spPr>
        <p:txBody>
          <a:bodyPr wrap="none">
            <a:spAutoFit/>
          </a:bodyPr>
          <a:lstStyle/>
          <a:p>
            <a:r>
              <a:rPr lang="zh-CN" altLang="en-US"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200</a:t>
            </a:r>
            <a:r>
              <a:rPr lang="zh-CN" altLang="en-US" b="1" dirty="0">
                <a:latin typeface="宋体" panose="02010600030101010101" pitchFamily="2" charset="-122"/>
                <a:ea typeface="宋体" panose="02010600030101010101" pitchFamily="2" charset="-122"/>
              </a:rPr>
              <a:t>台车床是否开工</a:t>
            </a:r>
            <a:r>
              <a:rPr lang="en-US" altLang="zh-CN" b="1" dirty="0">
                <a:latin typeface="宋体" panose="02010600030101010101" pitchFamily="2" charset="-122"/>
                <a:ea typeface="宋体" panose="02010600030101010101" pitchFamily="2" charset="-122"/>
              </a:rPr>
              <a:t>=200</a:t>
            </a:r>
            <a:r>
              <a:rPr lang="zh-CN" altLang="en-US" b="1" dirty="0">
                <a:latin typeface="宋体" panose="02010600030101010101" pitchFamily="2" charset="-122"/>
                <a:ea typeface="宋体" panose="02010600030101010101" pitchFamily="2" charset="-122"/>
              </a:rPr>
              <a:t>次独立重复试验）</a:t>
            </a:r>
            <a:endParaRPr lang="zh-CN" altLang="en-US" b="1" dirty="0">
              <a:latin typeface="宋体" panose="02010600030101010101" pitchFamily="2" charset="-122"/>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91300"/>
                                        </p:tgtEl>
                                        <p:attrNameLst>
                                          <p:attrName>style.visibility</p:attrName>
                                        </p:attrNameLst>
                                      </p:cBhvr>
                                      <p:to>
                                        <p:strVal val="visible"/>
                                      </p:to>
                                    </p:set>
                                    <p:animEffect transition="in" filter="barn(outVertical)">
                                      <p:cBhvr>
                                        <p:cTn id="7" dur="500"/>
                                        <p:tgtEl>
                                          <p:spTgt spid="15913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91301"/>
                                        </p:tgtEl>
                                        <p:attrNameLst>
                                          <p:attrName>style.visibility</p:attrName>
                                        </p:attrNameLst>
                                      </p:cBhvr>
                                      <p:to>
                                        <p:strVal val="visible"/>
                                      </p:to>
                                    </p:set>
                                    <p:animEffect transition="in" filter="wipe(right)">
                                      <p:cBhvr>
                                        <p:cTn id="12" dur="500"/>
                                        <p:tgtEl>
                                          <p:spTgt spid="15913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1300" grpId="0"/>
      <p:bldP spid="159130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48" name="Rectangle 28"/>
          <p:cNvSpPr/>
          <p:nvPr/>
        </p:nvSpPr>
        <p:spPr>
          <a:xfrm>
            <a:off x="1460500" y="2420938"/>
            <a:ext cx="7239000" cy="519112"/>
          </a:xfrm>
          <a:prstGeom prst="rect">
            <a:avLst/>
          </a:prstGeom>
          <a:noFill/>
          <a:ln w="9525">
            <a:noFill/>
          </a:ln>
        </p:spPr>
        <p:txBody>
          <a:bodyPr>
            <a:spAutoFit/>
          </a:bodyPr>
          <a:lstStyle/>
          <a:p>
            <a:r>
              <a:rPr lang="zh-CN" altLang="en-US" b="1" dirty="0">
                <a:latin typeface="Times New Roman" panose="02020603050405020304" pitchFamily="18" charset="0"/>
                <a:ea typeface="宋体" panose="02010600030101010101" pitchFamily="2" charset="-122"/>
              </a:rPr>
              <a:t>用</a:t>
            </a:r>
            <a:r>
              <a:rPr lang="en-US" altLang="zh-CN" b="1" i="1" dirty="0">
                <a:latin typeface="Times New Roman" panose="02020603050405020304" pitchFamily="18" charset="0"/>
                <a:ea typeface="宋体" panose="02010600030101010101" pitchFamily="2" charset="-122"/>
              </a:rPr>
              <a:t>X</a:t>
            </a:r>
            <a:r>
              <a:rPr lang="zh-CN" altLang="en-US" b="1" dirty="0">
                <a:latin typeface="Times New Roman" panose="02020603050405020304" pitchFamily="18" charset="0"/>
                <a:ea typeface="宋体" panose="02010600030101010101" pitchFamily="2" charset="-122"/>
              </a:rPr>
              <a:t>表示在某时刻工作着的车床数，</a:t>
            </a:r>
            <a:endParaRPr lang="zh-CN" altLang="en-US" b="1" dirty="0">
              <a:latin typeface="Times New Roman" panose="02020603050405020304" pitchFamily="18" charset="0"/>
              <a:ea typeface="宋体" panose="02010600030101010101" pitchFamily="2" charset="-122"/>
            </a:endParaRPr>
          </a:p>
        </p:txBody>
      </p:sp>
      <p:sp>
        <p:nvSpPr>
          <p:cNvPr id="65539" name="Rectangle 29"/>
          <p:cNvSpPr/>
          <p:nvPr/>
        </p:nvSpPr>
        <p:spPr>
          <a:xfrm>
            <a:off x="1066800" y="620713"/>
            <a:ext cx="8280400" cy="519112"/>
          </a:xfrm>
          <a:prstGeom prst="rect">
            <a:avLst/>
          </a:prstGeom>
          <a:noFill/>
          <a:ln w="9525">
            <a:noFill/>
          </a:ln>
        </p:spPr>
        <p:txBody>
          <a:bodyPr>
            <a:spAutoFit/>
          </a:bodyPr>
          <a:lstStyle/>
          <a:p>
            <a:pPr eaLnBrk="1" hangingPunct="1"/>
            <a:r>
              <a:rPr lang="zh-CN" altLang="en-US" b="1" dirty="0">
                <a:latin typeface="Times New Roman" panose="02020603050405020304" pitchFamily="18" charset="0"/>
                <a:ea typeface="宋体" panose="02010600030101010101" pitchFamily="2" charset="-122"/>
              </a:rPr>
              <a:t>    解：对每台车床的观察作为一次试验，每次试验 </a:t>
            </a:r>
            <a:endParaRPr lang="zh-CN" altLang="en-US" b="1" dirty="0">
              <a:latin typeface="Times New Roman" panose="02020603050405020304" pitchFamily="18" charset="0"/>
              <a:ea typeface="宋体" panose="02010600030101010101" pitchFamily="2" charset="-122"/>
            </a:endParaRPr>
          </a:p>
        </p:txBody>
      </p:sp>
      <p:sp>
        <p:nvSpPr>
          <p:cNvPr id="1592350" name="Rectangle 30"/>
          <p:cNvSpPr/>
          <p:nvPr/>
        </p:nvSpPr>
        <p:spPr>
          <a:xfrm>
            <a:off x="706438" y="1125538"/>
            <a:ext cx="8351837" cy="1117600"/>
          </a:xfrm>
          <a:prstGeom prst="rect">
            <a:avLst/>
          </a:prstGeom>
          <a:noFill/>
          <a:ln w="9525">
            <a:noFill/>
          </a:ln>
        </p:spPr>
        <p:txBody>
          <a:bodyPr>
            <a:spAutoFit/>
          </a:bodyPr>
          <a:lstStyle/>
          <a:p>
            <a:pPr>
              <a:lnSpc>
                <a:spcPct val="120000"/>
              </a:lnSpc>
            </a:pPr>
            <a:r>
              <a:rPr lang="zh-CN" altLang="en-US" b="1" dirty="0">
                <a:latin typeface="Times New Roman" panose="02020603050405020304" pitchFamily="18" charset="0"/>
                <a:ea typeface="宋体" panose="02010600030101010101" pitchFamily="2" charset="-122"/>
              </a:rPr>
              <a:t>是观察该台车床在某时刻是否工作</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工作的概率</a:t>
            </a:r>
            <a:r>
              <a:rPr lang="en-US" altLang="zh-CN" b="1" dirty="0">
                <a:latin typeface="Times New Roman" panose="02020603050405020304" pitchFamily="18" charset="0"/>
                <a:ea typeface="宋体" panose="02010600030101010101" pitchFamily="2" charset="-122"/>
              </a:rPr>
              <a:t>0.6  ,</a:t>
            </a:r>
            <a:r>
              <a:rPr lang="zh-CN" altLang="en-US" b="1" dirty="0">
                <a:latin typeface="Times New Roman" panose="02020603050405020304" pitchFamily="18" charset="0"/>
                <a:ea typeface="宋体" panose="02010600030101010101" pitchFamily="2" charset="-122"/>
              </a:rPr>
              <a:t>共进行</a:t>
            </a:r>
            <a:r>
              <a:rPr lang="en-US" altLang="zh-CN" b="1" dirty="0">
                <a:latin typeface="Times New Roman" panose="02020603050405020304" pitchFamily="18" charset="0"/>
                <a:ea typeface="宋体" panose="02010600030101010101" pitchFamily="2" charset="-122"/>
              </a:rPr>
              <a:t>200</a:t>
            </a:r>
            <a:r>
              <a:rPr lang="zh-CN" altLang="en-US" b="1" dirty="0">
                <a:latin typeface="Times New Roman" panose="02020603050405020304" pitchFamily="18" charset="0"/>
                <a:ea typeface="宋体" panose="02010600030101010101" pitchFamily="2" charset="-122"/>
              </a:rPr>
              <a:t>次独立重复试验</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
        <p:nvSpPr>
          <p:cNvPr id="1592351" name="Rectangle 31"/>
          <p:cNvSpPr/>
          <p:nvPr/>
        </p:nvSpPr>
        <p:spPr>
          <a:xfrm>
            <a:off x="971550" y="3141663"/>
            <a:ext cx="1612900" cy="519112"/>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宋体" panose="02010600030101010101" pitchFamily="2" charset="-122"/>
              </a:rPr>
              <a:t>依题意，</a:t>
            </a:r>
            <a:endParaRPr lang="zh-CN" altLang="en-US" b="1" dirty="0">
              <a:latin typeface="Times New Roman" panose="02020603050405020304" pitchFamily="18" charset="0"/>
              <a:ea typeface="宋体" panose="02010600030101010101" pitchFamily="2" charset="-122"/>
            </a:endParaRPr>
          </a:p>
        </p:txBody>
      </p:sp>
      <p:sp>
        <p:nvSpPr>
          <p:cNvPr id="1592352" name="Rectangle 32"/>
          <p:cNvSpPr/>
          <p:nvPr/>
        </p:nvSpPr>
        <p:spPr>
          <a:xfrm>
            <a:off x="2868613" y="3154363"/>
            <a:ext cx="2235200" cy="519112"/>
          </a:xfrm>
          <a:prstGeom prst="rect">
            <a:avLst/>
          </a:prstGeom>
          <a:solidFill>
            <a:schemeClr val="accent1"/>
          </a:solidFill>
          <a:ln w="9525">
            <a:noFill/>
          </a:ln>
        </p:spPr>
        <p:txBody>
          <a:bodyPr wrap="none">
            <a:spAutoFit/>
          </a:bodyPr>
          <a:lstStyle/>
          <a:p>
            <a:pPr eaLnBrk="1" hangingPunct="1"/>
            <a:r>
              <a:rPr lang="en-US" altLang="zh-CN" b="1" i="1" dirty="0">
                <a:solidFill>
                  <a:srgbClr val="3366CC"/>
                </a:solidFill>
                <a:latin typeface="Times New Roman" panose="02020603050405020304" pitchFamily="18" charset="0"/>
                <a:ea typeface="宋体" panose="02010600030101010101" pitchFamily="2" charset="-122"/>
              </a:rPr>
              <a:t>X</a:t>
            </a:r>
            <a:r>
              <a:rPr lang="en-US" altLang="zh-CN" b="1" dirty="0">
                <a:solidFill>
                  <a:srgbClr val="3366CC"/>
                </a:solidFill>
                <a:latin typeface="Times New Roman" panose="02020603050405020304" pitchFamily="18" charset="0"/>
                <a:ea typeface="宋体" panose="02010600030101010101" pitchFamily="2" charset="-122"/>
              </a:rPr>
              <a:t>~</a:t>
            </a:r>
            <a:r>
              <a:rPr lang="en-US" altLang="zh-CN" b="1" i="1" dirty="0">
                <a:solidFill>
                  <a:srgbClr val="3366CC"/>
                </a:solidFill>
                <a:latin typeface="Times New Roman" panose="02020603050405020304" pitchFamily="18" charset="0"/>
                <a:ea typeface="宋体" panose="02010600030101010101" pitchFamily="2" charset="-122"/>
              </a:rPr>
              <a:t>B</a:t>
            </a:r>
            <a:r>
              <a:rPr lang="en-US" altLang="zh-CN" b="1" dirty="0">
                <a:solidFill>
                  <a:srgbClr val="3366CC"/>
                </a:solidFill>
                <a:latin typeface="Times New Roman" panose="02020603050405020304" pitchFamily="18" charset="0"/>
                <a:ea typeface="宋体" panose="02010600030101010101" pitchFamily="2" charset="-122"/>
              </a:rPr>
              <a:t>(200,0.6),</a:t>
            </a:r>
            <a:endParaRPr lang="en-US" altLang="zh-CN" b="1" dirty="0">
              <a:solidFill>
                <a:srgbClr val="3366CC"/>
              </a:solidFill>
              <a:latin typeface="Times New Roman" panose="02020603050405020304" pitchFamily="18" charset="0"/>
              <a:ea typeface="宋体" panose="02010600030101010101" pitchFamily="2" charset="-122"/>
            </a:endParaRPr>
          </a:p>
        </p:txBody>
      </p:sp>
      <p:sp>
        <p:nvSpPr>
          <p:cNvPr id="1592353" name="Rectangle 33"/>
          <p:cNvSpPr/>
          <p:nvPr/>
        </p:nvSpPr>
        <p:spPr>
          <a:xfrm>
            <a:off x="4657725" y="3844925"/>
            <a:ext cx="2684463" cy="519113"/>
          </a:xfrm>
          <a:prstGeom prst="rect">
            <a:avLst/>
          </a:prstGeom>
          <a:noFill/>
          <a:ln w="9525">
            <a:noFill/>
          </a:ln>
        </p:spPr>
        <p:txBody>
          <a:bodyPr wrap="none">
            <a:spAutoFit/>
          </a:bodyPr>
          <a:lstStyle/>
          <a:p>
            <a:r>
              <a:rPr lang="zh-CN" altLang="en-US" b="1" dirty="0">
                <a:latin typeface="Times New Roman" panose="02020603050405020304" pitchFamily="18" charset="0"/>
                <a:ea typeface="宋体" panose="02010600030101010101" pitchFamily="2" charset="-122"/>
              </a:rPr>
              <a:t>现在的问题是：</a:t>
            </a:r>
            <a:endParaRPr lang="zh-CN" altLang="en-US" b="1" dirty="0">
              <a:latin typeface="Times New Roman" panose="02020603050405020304" pitchFamily="18" charset="0"/>
              <a:ea typeface="宋体" panose="02010600030101010101" pitchFamily="2" charset="-122"/>
            </a:endParaRPr>
          </a:p>
        </p:txBody>
      </p:sp>
      <p:grpSp>
        <p:nvGrpSpPr>
          <p:cNvPr id="2" name="Group 34"/>
          <p:cNvGrpSpPr/>
          <p:nvPr/>
        </p:nvGrpSpPr>
        <p:grpSpPr>
          <a:xfrm>
            <a:off x="2676525" y="4660900"/>
            <a:ext cx="5083175" cy="536575"/>
            <a:chOff x="672" y="1315"/>
            <a:chExt cx="3202" cy="338"/>
          </a:xfrm>
        </p:grpSpPr>
        <p:sp>
          <p:nvSpPr>
            <p:cNvPr id="65548" name="Text Box 35"/>
            <p:cNvSpPr txBox="1"/>
            <p:nvPr/>
          </p:nvSpPr>
          <p:spPr>
            <a:xfrm>
              <a:off x="672" y="1315"/>
              <a:ext cx="1920" cy="327"/>
            </a:xfrm>
            <a:prstGeom prst="rect">
              <a:avLst/>
            </a:prstGeom>
            <a:solidFill>
              <a:srgbClr val="660033"/>
            </a:solidFill>
            <a:ln w="9525">
              <a:noFill/>
            </a:ln>
          </p:spPr>
          <p:txBody>
            <a:bodyPr>
              <a:spAutoFit/>
            </a:bodyPr>
            <a:lstStyle/>
            <a:p>
              <a:pPr algn="just"/>
              <a:r>
                <a:rPr lang="en-US" altLang="zh-CN" b="1" i="1" dirty="0">
                  <a:solidFill>
                    <a:srgbClr val="3366CC"/>
                  </a:solidFill>
                  <a:latin typeface="Times New Roman" panose="02020603050405020304" pitchFamily="18" charset="0"/>
                  <a:ea typeface="宋体" panose="02010600030101010101" pitchFamily="2" charset="-122"/>
                </a:rPr>
                <a:t>P</a:t>
              </a:r>
              <a:r>
                <a:rPr lang="en-US" altLang="zh-CN" b="1" dirty="0">
                  <a:solidFill>
                    <a:srgbClr val="3366CC"/>
                  </a:solidFill>
                  <a:latin typeface="Times New Roman" panose="02020603050405020304" pitchFamily="18" charset="0"/>
                  <a:ea typeface="宋体" panose="02010600030101010101" pitchFamily="2" charset="-122"/>
                </a:rPr>
                <a:t>(1*</a:t>
              </a:r>
              <a:r>
                <a:rPr lang="en-US" altLang="zh-CN" b="1" i="1" dirty="0">
                  <a:solidFill>
                    <a:srgbClr val="3366CC"/>
                  </a:solidFill>
                  <a:latin typeface="Times New Roman" panose="02020603050405020304" pitchFamily="18" charset="0"/>
                  <a:ea typeface="宋体" panose="02010600030101010101" pitchFamily="2" charset="-122"/>
                </a:rPr>
                <a:t>X</a:t>
              </a:r>
              <a:r>
                <a:rPr lang="en-US" altLang="zh-CN" b="1" dirty="0">
                  <a:solidFill>
                    <a:srgbClr val="3366CC"/>
                  </a:solidFill>
                  <a:latin typeface="Times New Roman" panose="02020603050405020304" pitchFamily="18" charset="0"/>
                  <a:ea typeface="宋体" panose="02010600030101010101" pitchFamily="2" charset="-122"/>
                </a:rPr>
                <a:t>≤</a:t>
              </a:r>
              <a:r>
                <a:rPr lang="en-US" altLang="zh-CN" b="1" i="1" dirty="0">
                  <a:solidFill>
                    <a:srgbClr val="3366CC"/>
                  </a:solidFill>
                  <a:latin typeface="Times New Roman" panose="02020603050405020304" pitchFamily="18" charset="0"/>
                  <a:ea typeface="宋体" panose="02010600030101010101" pitchFamily="2" charset="-122"/>
                </a:rPr>
                <a:t>N</a:t>
              </a:r>
              <a:r>
                <a:rPr lang="en-US" altLang="zh-CN" b="1" dirty="0">
                  <a:solidFill>
                    <a:srgbClr val="3366CC"/>
                  </a:solidFill>
                  <a:latin typeface="Times New Roman" panose="02020603050405020304" pitchFamily="18" charset="0"/>
                  <a:ea typeface="宋体" panose="02010600030101010101" pitchFamily="2" charset="-122"/>
                </a:rPr>
                <a:t>)≥0.999</a:t>
              </a:r>
              <a:endParaRPr lang="en-US" altLang="zh-CN" b="1" baseline="30000" dirty="0">
                <a:solidFill>
                  <a:srgbClr val="3366CC"/>
                </a:solidFill>
                <a:latin typeface="Times New Roman" panose="02020603050405020304" pitchFamily="18" charset="0"/>
                <a:ea typeface="宋体" panose="02010600030101010101" pitchFamily="2" charset="-122"/>
              </a:endParaRPr>
            </a:p>
          </p:txBody>
        </p:sp>
        <p:sp>
          <p:nvSpPr>
            <p:cNvPr id="65549" name="Rectangle 36"/>
            <p:cNvSpPr/>
            <p:nvPr/>
          </p:nvSpPr>
          <p:spPr>
            <a:xfrm>
              <a:off x="2640" y="1326"/>
              <a:ext cx="1234" cy="327"/>
            </a:xfrm>
            <a:prstGeom prst="rect">
              <a:avLst/>
            </a:prstGeom>
            <a:noFill/>
            <a:ln w="9525">
              <a:noFill/>
            </a:ln>
          </p:spPr>
          <p:txBody>
            <a:bodyPr wrap="none">
              <a:spAutoFit/>
            </a:bodyPr>
            <a:lstStyle/>
            <a:p>
              <a:r>
                <a:rPr lang="zh-CN" altLang="en-US" b="1" dirty="0">
                  <a:latin typeface="Times New Roman" panose="02020603050405020304" pitchFamily="18" charset="0"/>
                  <a:ea typeface="宋体" panose="02010600030101010101" pitchFamily="2" charset="-122"/>
                </a:rPr>
                <a:t>的最小的</a:t>
              </a:r>
              <a:r>
                <a:rPr lang="en-US" altLang="zh-CN" b="1" i="1" dirty="0">
                  <a:latin typeface="Times New Roman" panose="02020603050405020304" pitchFamily="18" charset="0"/>
                  <a:ea typeface="宋体" panose="02010600030101010101" pitchFamily="2" charset="-122"/>
                </a:rPr>
                <a:t>N</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grpSp>
      <p:sp>
        <p:nvSpPr>
          <p:cNvPr id="1592357" name="Rectangle 37"/>
          <p:cNvSpPr/>
          <p:nvPr/>
        </p:nvSpPr>
        <p:spPr>
          <a:xfrm>
            <a:off x="1042988" y="4724400"/>
            <a:ext cx="1255712" cy="519113"/>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ea typeface="宋体" panose="02010600030101010101" pitchFamily="2" charset="-122"/>
              </a:rPr>
              <a:t>求满足</a:t>
            </a:r>
            <a:endParaRPr lang="zh-CN" altLang="en-US" b="1" dirty="0">
              <a:latin typeface="Times New Roman" panose="02020603050405020304" pitchFamily="18" charset="0"/>
              <a:ea typeface="宋体" panose="02010600030101010101" pitchFamily="2" charset="-122"/>
            </a:endParaRPr>
          </a:p>
        </p:txBody>
      </p:sp>
      <p:sp>
        <p:nvSpPr>
          <p:cNvPr id="1592358" name="Rectangle 38"/>
          <p:cNvSpPr/>
          <p:nvPr/>
        </p:nvSpPr>
        <p:spPr>
          <a:xfrm>
            <a:off x="1976438" y="3898900"/>
            <a:ext cx="2227262" cy="519113"/>
          </a:xfrm>
          <a:prstGeom prst="rect">
            <a:avLst/>
          </a:prstGeom>
          <a:noFill/>
          <a:ln w="9525">
            <a:noFill/>
          </a:ln>
        </p:spPr>
        <p:txBody>
          <a:bodyPr wrap="none" anchor="ctr" anchorCtr="0">
            <a:spAutoFit/>
          </a:bodyPr>
          <a:lstStyle/>
          <a:p>
            <a:pPr algn="ctr"/>
            <a:r>
              <a:rPr lang="zh-CN" altLang="en-US" b="1" dirty="0">
                <a:solidFill>
                  <a:srgbClr val="66FF66"/>
                </a:solidFill>
                <a:latin typeface="Times New Roman" panose="02020603050405020304" pitchFamily="18" charset="0"/>
                <a:ea typeface="宋体" panose="02010600030101010101" pitchFamily="2" charset="-122"/>
              </a:rPr>
              <a:t>设需</a:t>
            </a:r>
            <a:r>
              <a:rPr lang="en-US" altLang="zh-CN" b="1" i="1" dirty="0">
                <a:solidFill>
                  <a:srgbClr val="66FF66"/>
                </a:solidFill>
                <a:latin typeface="Times New Roman" panose="02020603050405020304" pitchFamily="18" charset="0"/>
                <a:ea typeface="宋体" panose="02010600030101010101" pitchFamily="2" charset="-122"/>
              </a:rPr>
              <a:t>N</a:t>
            </a:r>
            <a:r>
              <a:rPr lang="zh-CN" altLang="en-US" b="1" dirty="0">
                <a:solidFill>
                  <a:srgbClr val="66FF66"/>
                </a:solidFill>
                <a:latin typeface="Times New Roman" panose="02020603050405020304" pitchFamily="18" charset="0"/>
                <a:ea typeface="宋体" panose="02010600030101010101" pitchFamily="2" charset="-122"/>
              </a:rPr>
              <a:t>千瓦，</a:t>
            </a:r>
            <a:endParaRPr lang="zh-CN" altLang="en-US" b="1" dirty="0">
              <a:solidFill>
                <a:srgbClr val="66FF66"/>
              </a:solidFill>
              <a:latin typeface="Times New Roman" panose="02020603050405020304" pitchFamily="18" charset="0"/>
              <a:ea typeface="宋体" panose="02010600030101010101" pitchFamily="2" charset="-122"/>
            </a:endParaRPr>
          </a:p>
        </p:txBody>
      </p:sp>
      <p:sp>
        <p:nvSpPr>
          <p:cNvPr id="1592359" name="Rectangle 39"/>
          <p:cNvSpPr/>
          <p:nvPr/>
        </p:nvSpPr>
        <p:spPr>
          <a:xfrm>
            <a:off x="1076325" y="5529263"/>
            <a:ext cx="7043738" cy="946150"/>
          </a:xfrm>
          <a:prstGeom prst="rect">
            <a:avLst/>
          </a:prstGeom>
          <a:noFill/>
          <a:ln w="9525">
            <a:noFill/>
          </a:ln>
        </p:spPr>
        <p:txBody>
          <a:bodyPr anchor="ctr" anchorCtr="0">
            <a:spAutoFit/>
          </a:bodyPr>
          <a:lstStyle/>
          <a:p>
            <a:pPr eaLnBrk="1" hangingPunct="1"/>
            <a:r>
              <a:rPr lang="zh-CN" altLang="en-US" b="1" dirty="0">
                <a:latin typeface="Times New Roman" panose="02020603050405020304" pitchFamily="18" charset="0"/>
                <a:ea typeface="宋体" panose="02010600030101010101" pitchFamily="2" charset="-122"/>
              </a:rPr>
              <a:t>（由于每台车床在开工时需电力</a:t>
            </a:r>
            <a:r>
              <a:rPr lang="en-US" altLang="zh-CN" b="1"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千瓦，</a:t>
            </a:r>
            <a:r>
              <a:rPr lang="en-US" altLang="zh-CN" b="1" i="1" dirty="0">
                <a:latin typeface="Times New Roman" panose="02020603050405020304" pitchFamily="18" charset="0"/>
                <a:ea typeface="宋体" panose="02010600030101010101" pitchFamily="2" charset="-122"/>
              </a:rPr>
              <a:t>N</a:t>
            </a:r>
            <a:r>
              <a:rPr lang="zh-CN" altLang="en-US" b="1" dirty="0">
                <a:latin typeface="Times New Roman" panose="02020603050405020304" pitchFamily="18" charset="0"/>
                <a:ea typeface="宋体" panose="02010600030101010101" pitchFamily="2" charset="-122"/>
              </a:rPr>
              <a:t>台工作所需电力即</a:t>
            </a:r>
            <a:r>
              <a:rPr lang="en-US" altLang="zh-CN" b="1" i="1" dirty="0">
                <a:latin typeface="Times New Roman" panose="02020603050405020304" pitchFamily="18" charset="0"/>
                <a:ea typeface="宋体" panose="02010600030101010101" pitchFamily="2" charset="-122"/>
              </a:rPr>
              <a:t>N</a:t>
            </a:r>
            <a:r>
              <a:rPr lang="zh-CN" altLang="en-US" b="1" dirty="0">
                <a:latin typeface="Times New Roman" panose="02020603050405020304" pitchFamily="18" charset="0"/>
                <a:ea typeface="宋体" panose="02010600030101010101" pitchFamily="2" charset="-122"/>
              </a:rPr>
              <a:t>千瓦</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a:t>
            </a:r>
            <a:endParaRPr lang="zh-CN" altLang="en-US" b="1" dirty="0">
              <a:latin typeface="Times New Roman" panose="02020603050405020304" pitchFamily="18" charset="0"/>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92350"/>
                                        </p:tgtEl>
                                        <p:attrNameLst>
                                          <p:attrName>style.visibility</p:attrName>
                                        </p:attrNameLst>
                                      </p:cBhvr>
                                      <p:to>
                                        <p:strVal val="visible"/>
                                      </p:to>
                                    </p:set>
                                    <p:animEffect transition="in" filter="barn(outVertical)">
                                      <p:cBhvr>
                                        <p:cTn id="7" dur="500"/>
                                        <p:tgtEl>
                                          <p:spTgt spid="15923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92348"/>
                                        </p:tgtEl>
                                        <p:attrNameLst>
                                          <p:attrName>style.visibility</p:attrName>
                                        </p:attrNameLst>
                                      </p:cBhvr>
                                      <p:to>
                                        <p:strVal val="visible"/>
                                      </p:to>
                                    </p:set>
                                    <p:animEffect transition="in" filter="wipe(left)">
                                      <p:cBhvr>
                                        <p:cTn id="12" dur="500"/>
                                        <p:tgtEl>
                                          <p:spTgt spid="15923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92351"/>
                                        </p:tgtEl>
                                        <p:attrNameLst>
                                          <p:attrName>style.visibility</p:attrName>
                                        </p:attrNameLst>
                                      </p:cBhvr>
                                      <p:to>
                                        <p:strVal val="visible"/>
                                      </p:to>
                                    </p:set>
                                    <p:anim calcmode="lin" valueType="num">
                                      <p:cBhvr additive="base">
                                        <p:cTn id="17" dur="500" fill="hold"/>
                                        <p:tgtEl>
                                          <p:spTgt spid="1592351"/>
                                        </p:tgtEl>
                                        <p:attrNameLst>
                                          <p:attrName>ppt_x</p:attrName>
                                        </p:attrNameLst>
                                      </p:cBhvr>
                                      <p:tavLst>
                                        <p:tav tm="0">
                                          <p:val>
                                            <p:strVal val="0-#ppt_w/2"/>
                                          </p:val>
                                        </p:tav>
                                        <p:tav tm="100000">
                                          <p:val>
                                            <p:strVal val="#ppt_x"/>
                                          </p:val>
                                        </p:tav>
                                      </p:tavLst>
                                    </p:anim>
                                    <p:anim calcmode="lin" valueType="num">
                                      <p:cBhvr additive="base">
                                        <p:cTn id="18" dur="500" fill="hold"/>
                                        <p:tgtEl>
                                          <p:spTgt spid="159235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592352"/>
                                        </p:tgtEl>
                                        <p:attrNameLst>
                                          <p:attrName>style.visibility</p:attrName>
                                        </p:attrNameLst>
                                      </p:cBhvr>
                                      <p:to>
                                        <p:strVal val="visible"/>
                                      </p:to>
                                    </p:set>
                                    <p:animEffect transition="in" filter="wipe(right)">
                                      <p:cBhvr>
                                        <p:cTn id="22" dur="500"/>
                                        <p:tgtEl>
                                          <p:spTgt spid="15923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92358"/>
                                        </p:tgtEl>
                                        <p:attrNameLst>
                                          <p:attrName>style.visibility</p:attrName>
                                        </p:attrNameLst>
                                      </p:cBhvr>
                                      <p:to>
                                        <p:strVal val="visible"/>
                                      </p:to>
                                    </p:set>
                                    <p:animEffect transition="in" filter="wipe(left)">
                                      <p:cBhvr>
                                        <p:cTn id="27" dur="500"/>
                                        <p:tgtEl>
                                          <p:spTgt spid="159235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5923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92357"/>
                                        </p:tgtEl>
                                        <p:attrNameLst>
                                          <p:attrName>style.visibility</p:attrName>
                                        </p:attrNameLst>
                                      </p:cBhvr>
                                      <p:to>
                                        <p:strVal val="visible"/>
                                      </p:to>
                                    </p:set>
                                    <p:animEffect transition="in" filter="wipe(left)">
                                      <p:cBhvr>
                                        <p:cTn id="36" dur="500"/>
                                        <p:tgtEl>
                                          <p:spTgt spid="1592357"/>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92359"/>
                                        </p:tgtEl>
                                        <p:attrNameLst>
                                          <p:attrName>style.visibility</p:attrName>
                                        </p:attrNameLst>
                                      </p:cBhvr>
                                      <p:to>
                                        <p:strVal val="visible"/>
                                      </p:to>
                                    </p:set>
                                    <p:animEffect transition="in" filter="wipe(left)">
                                      <p:cBhvr>
                                        <p:cTn id="45" dur="500"/>
                                        <p:tgtEl>
                                          <p:spTgt spid="1592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48" grpId="0"/>
      <p:bldP spid="1592350" grpId="0"/>
      <p:bldP spid="1592351" grpId="0"/>
      <p:bldP spid="1592352" grpId="0" animBg="1"/>
      <p:bldP spid="1592353" grpId="0"/>
      <p:bldP spid="1592357" grpId="0"/>
      <p:bldP spid="1592358" grpId="0"/>
      <p:bldP spid="15923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8" name="Rectangle 4"/>
          <p:cNvSpPr/>
          <p:nvPr/>
        </p:nvSpPr>
        <p:spPr>
          <a:xfrm>
            <a:off x="533152" y="476672"/>
            <a:ext cx="5551487" cy="519112"/>
          </a:xfrm>
          <a:prstGeom prst="rect">
            <a:avLst/>
          </a:prstGeom>
          <a:noFill/>
          <a:ln w="9525">
            <a:noFill/>
          </a:ln>
        </p:spPr>
        <p:txBody>
          <a:bodyPr>
            <a:spAutoFit/>
          </a:bodyPr>
          <a:lstStyle/>
          <a:p>
            <a:pPr eaLnBrk="1" hangingPunct="1"/>
            <a:r>
              <a:rPr lang="zh-CN" altLang="en-US" b="1" dirty="0">
                <a:latin typeface="Times New Roman" panose="02020603050405020304" pitchFamily="18" charset="0"/>
                <a:ea typeface="宋体" panose="02010600030101010101" pitchFamily="2" charset="-122"/>
              </a:rPr>
              <a:t>由中心极限定理</a:t>
            </a:r>
            <a:endParaRPr lang="zh-CN" altLang="en-US" b="1" dirty="0">
              <a:latin typeface="Times New Roman" panose="02020603050405020304" pitchFamily="18" charset="0"/>
              <a:ea typeface="宋体" panose="02010600030101010101" pitchFamily="2" charset="-122"/>
            </a:endParaRPr>
          </a:p>
        </p:txBody>
      </p:sp>
      <p:grpSp>
        <p:nvGrpSpPr>
          <p:cNvPr id="2" name="Group 5"/>
          <p:cNvGrpSpPr/>
          <p:nvPr/>
        </p:nvGrpSpPr>
        <p:grpSpPr>
          <a:xfrm>
            <a:off x="914152" y="1238672"/>
            <a:ext cx="3603625" cy="1028700"/>
            <a:chOff x="576" y="720"/>
            <a:chExt cx="2270" cy="648"/>
          </a:xfrm>
        </p:grpSpPr>
        <p:graphicFrame>
          <p:nvGraphicFramePr>
            <p:cNvPr id="27655" name="Object 6"/>
            <p:cNvGraphicFramePr>
              <a:graphicFrameLocks noChangeAspect="1"/>
            </p:cNvGraphicFramePr>
            <p:nvPr/>
          </p:nvGraphicFramePr>
          <p:xfrm>
            <a:off x="576" y="720"/>
            <a:ext cx="1096" cy="648"/>
          </p:xfrm>
          <a:graphic>
            <a:graphicData uri="http://schemas.openxmlformats.org/presentationml/2006/ole">
              <mc:AlternateContent xmlns:mc="http://schemas.openxmlformats.org/markup-compatibility/2006">
                <mc:Choice xmlns:v="urn:schemas-microsoft-com:vml" Requires="v">
                  <p:oleObj spid="_x0000_s0" name="" r:id="rId1" imgW="981710" imgH="579120" progId="Equation.3">
                    <p:embed/>
                  </p:oleObj>
                </mc:Choice>
                <mc:Fallback>
                  <p:oleObj name="" r:id="rId1" imgW="981710" imgH="579120" progId="Equation.3">
                    <p:embed/>
                    <p:pic>
                      <p:nvPicPr>
                        <p:cNvPr id="0" name="Object 6"/>
                        <p:cNvPicPr/>
                        <p:nvPr/>
                      </p:nvPicPr>
                      <p:blipFill>
                        <a:blip r:embed="rId2">
                          <a:clrChange>
                            <a:clrFrom>
                              <a:srgbClr val="000000"/>
                            </a:clrFrom>
                            <a:clrTo>
                              <a:srgbClr val="402000"/>
                            </a:clrTo>
                          </a:clrChange>
                        </a:blip>
                        <a:stretch>
                          <a:fillRect/>
                        </a:stretch>
                      </p:blipFill>
                      <p:spPr>
                        <a:xfrm>
                          <a:off x="576" y="720"/>
                          <a:ext cx="1096" cy="648"/>
                        </a:xfrm>
                        <a:prstGeom prst="rect">
                          <a:avLst/>
                        </a:prstGeom>
                        <a:noFill/>
                        <a:ln w="38100">
                          <a:noFill/>
                          <a:miter/>
                        </a:ln>
                      </p:spPr>
                    </p:pic>
                  </p:oleObj>
                </mc:Fallback>
              </mc:AlternateContent>
            </a:graphicData>
          </a:graphic>
        </p:graphicFrame>
        <p:sp>
          <p:nvSpPr>
            <p:cNvPr id="27662" name="Rectangle 7"/>
            <p:cNvSpPr/>
            <p:nvPr/>
          </p:nvSpPr>
          <p:spPr>
            <a:xfrm>
              <a:off x="1632" y="894"/>
              <a:ext cx="1214" cy="327"/>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宋体" panose="02010600030101010101" pitchFamily="2" charset="-122"/>
                </a:rPr>
                <a:t>近似</a:t>
              </a:r>
              <a:r>
                <a:rPr lang="en-US" altLang="zh-CN" b="1" i="1" dirty="0">
                  <a:solidFill>
                    <a:srgbClr val="99FF66"/>
                  </a:solidFill>
                  <a:latin typeface="Times New Roman" panose="02020603050405020304" pitchFamily="18" charset="0"/>
                  <a:ea typeface="宋体" panose="02010600030101010101" pitchFamily="2" charset="-122"/>
                </a:rPr>
                <a:t>N</a:t>
              </a:r>
              <a:r>
                <a:rPr lang="en-US" altLang="zh-CN" b="1" dirty="0">
                  <a:solidFill>
                    <a:srgbClr val="99FF66"/>
                  </a:solidFill>
                  <a:latin typeface="Times New Roman" panose="02020603050405020304" pitchFamily="18" charset="0"/>
                  <a:ea typeface="宋体" panose="02010600030101010101" pitchFamily="2" charset="-122"/>
                </a:rPr>
                <a:t>(0,1),</a:t>
              </a:r>
              <a:endParaRPr lang="en-US" altLang="zh-CN" b="1" dirty="0">
                <a:solidFill>
                  <a:srgbClr val="99FF66"/>
                </a:solidFill>
                <a:latin typeface="Times New Roman" panose="02020603050405020304" pitchFamily="18" charset="0"/>
                <a:ea typeface="宋体" panose="02010600030101010101" pitchFamily="2" charset="-122"/>
              </a:endParaRPr>
            </a:p>
          </p:txBody>
        </p:sp>
      </p:grpSp>
      <p:sp>
        <p:nvSpPr>
          <p:cNvPr id="1593352" name="Text Box 8"/>
          <p:cNvSpPr txBox="1"/>
          <p:nvPr/>
        </p:nvSpPr>
        <p:spPr>
          <a:xfrm>
            <a:off x="685552" y="2381672"/>
            <a:ext cx="5257800" cy="519112"/>
          </a:xfrm>
          <a:prstGeom prst="rect">
            <a:avLst/>
          </a:prstGeom>
          <a:noFill/>
          <a:ln w="9525">
            <a:noFill/>
          </a:ln>
        </p:spPr>
        <p:txBody>
          <a:bodyPr>
            <a:spAutoFit/>
          </a:bodyPr>
          <a:lstStyle/>
          <a:p>
            <a:pPr eaLnBrk="1" hangingPunct="1">
              <a:spcBef>
                <a:spcPct val="50000"/>
              </a:spcBef>
            </a:pPr>
            <a:r>
              <a:rPr lang="zh-CN" altLang="en-US" b="1" dirty="0">
                <a:latin typeface="Times New Roman" panose="02020603050405020304" pitchFamily="18" charset="0"/>
                <a:ea typeface="宋体" panose="02010600030101010101" pitchFamily="2" charset="-122"/>
              </a:rPr>
              <a:t>于是 </a:t>
            </a:r>
            <a:r>
              <a:rPr lang="en-US" altLang="zh-CN" b="1" i="1" dirty="0">
                <a:latin typeface="Times New Roman" panose="02020603050405020304" pitchFamily="18" charset="0"/>
                <a:ea typeface="宋体" panose="02010600030101010101" pitchFamily="2" charset="-122"/>
              </a:rPr>
              <a:t>P</a:t>
            </a:r>
            <a:r>
              <a:rPr lang="en-US" altLang="zh-CN" b="1" dirty="0">
                <a:latin typeface="Times New Roman" panose="02020603050405020304" pitchFamily="18" charset="0"/>
                <a:ea typeface="宋体" panose="02010600030101010101" pitchFamily="2" charset="-122"/>
              </a:rPr>
              <a:t>(</a:t>
            </a:r>
            <a:r>
              <a:rPr lang="en-US" altLang="zh-CN" b="1" i="1" dirty="0">
                <a:latin typeface="Times New Roman" panose="02020603050405020304" pitchFamily="18" charset="0"/>
                <a:ea typeface="宋体" panose="02010600030101010101" pitchFamily="2" charset="-122"/>
              </a:rPr>
              <a:t>X</a:t>
            </a:r>
            <a:r>
              <a:rPr lang="en-US" altLang="zh-CN" b="1" dirty="0">
                <a:latin typeface="Times New Roman" panose="02020603050405020304" pitchFamily="18" charset="0"/>
                <a:ea typeface="宋体" panose="02010600030101010101" pitchFamily="2" charset="-122"/>
              </a:rPr>
              <a:t>≤</a:t>
            </a:r>
            <a:r>
              <a:rPr lang="en-US" altLang="zh-CN" b="1" i="1" dirty="0">
                <a:latin typeface="Times New Roman" panose="02020603050405020304" pitchFamily="18" charset="0"/>
                <a:ea typeface="宋体" panose="02010600030101010101" pitchFamily="2" charset="-122"/>
              </a:rPr>
              <a:t>N</a:t>
            </a:r>
            <a:r>
              <a:rPr lang="en-US" altLang="zh-CN" b="1" dirty="0">
                <a:latin typeface="Times New Roman" panose="02020603050405020304" pitchFamily="18" charset="0"/>
                <a:ea typeface="宋体" panose="02010600030101010101" pitchFamily="2" charset="-122"/>
              </a:rPr>
              <a:t>)= </a:t>
            </a:r>
            <a:r>
              <a:rPr lang="en-US" altLang="zh-CN" b="1" i="1" dirty="0">
                <a:latin typeface="Times New Roman" panose="02020603050405020304" pitchFamily="18" charset="0"/>
                <a:ea typeface="宋体" panose="02010600030101010101" pitchFamily="2" charset="-122"/>
              </a:rPr>
              <a:t>P</a:t>
            </a:r>
            <a:r>
              <a:rPr lang="en-US" altLang="zh-CN" b="1" dirty="0">
                <a:latin typeface="Times New Roman" panose="02020603050405020304" pitchFamily="18" charset="0"/>
                <a:ea typeface="宋体" panose="02010600030101010101" pitchFamily="2" charset="-122"/>
              </a:rPr>
              <a:t>(0≤</a:t>
            </a:r>
            <a:r>
              <a:rPr lang="en-US" altLang="zh-CN" b="1" i="1" dirty="0">
                <a:latin typeface="Times New Roman" panose="02020603050405020304" pitchFamily="18" charset="0"/>
                <a:ea typeface="宋体" panose="02010600030101010101" pitchFamily="2" charset="-122"/>
              </a:rPr>
              <a:t>X</a:t>
            </a:r>
            <a:r>
              <a:rPr lang="en-US" altLang="zh-CN" b="1" dirty="0">
                <a:latin typeface="Times New Roman" panose="02020603050405020304" pitchFamily="18" charset="0"/>
                <a:ea typeface="宋体" panose="02010600030101010101" pitchFamily="2" charset="-122"/>
              </a:rPr>
              <a:t>≤</a:t>
            </a:r>
            <a:r>
              <a:rPr lang="en-US" altLang="zh-CN" b="1" i="1" dirty="0">
                <a:latin typeface="Times New Roman" panose="02020603050405020304" pitchFamily="18" charset="0"/>
                <a:ea typeface="宋体" panose="02010600030101010101" pitchFamily="2" charset="-122"/>
              </a:rPr>
              <a:t>N</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
        <p:nvSpPr>
          <p:cNvPr id="1593353" name="AutoShape 9"/>
          <p:cNvSpPr/>
          <p:nvPr/>
        </p:nvSpPr>
        <p:spPr>
          <a:xfrm>
            <a:off x="6171952" y="857672"/>
            <a:ext cx="2336800" cy="1225550"/>
          </a:xfrm>
          <a:prstGeom prst="wedgeRoundRectCallout">
            <a:avLst>
              <a:gd name="adj1" fmla="val -138384"/>
              <a:gd name="adj2" fmla="val 9199"/>
              <a:gd name="adj3" fmla="val 16667"/>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zh-CN" altLang="en-US" b="1" dirty="0">
                <a:latin typeface="Times New Roman" panose="02020603050405020304" pitchFamily="18" charset="0"/>
                <a:ea typeface="宋体" panose="02010600030101010101" pitchFamily="2" charset="-122"/>
              </a:rPr>
              <a:t>这里</a:t>
            </a:r>
            <a:r>
              <a:rPr lang="zh-CN" altLang="en-US" b="1" i="1" dirty="0">
                <a:latin typeface="Times New Roman" panose="02020603050405020304" pitchFamily="18" charset="0"/>
                <a:ea typeface="宋体" panose="02010600030101010101" pitchFamily="2" charset="-122"/>
              </a:rPr>
              <a:t> </a:t>
            </a:r>
            <a:r>
              <a:rPr lang="en-US" altLang="zh-CN" b="1" i="1" dirty="0">
                <a:latin typeface="Times New Roman" panose="02020603050405020304" pitchFamily="18" charset="0"/>
                <a:ea typeface="宋体" panose="02010600030101010101" pitchFamily="2" charset="-122"/>
              </a:rPr>
              <a:t>np</a:t>
            </a:r>
            <a:r>
              <a:rPr lang="en-US" altLang="zh-CN" b="1" dirty="0">
                <a:latin typeface="Times New Roman" panose="02020603050405020304" pitchFamily="18" charset="0"/>
                <a:ea typeface="宋体" panose="02010600030101010101" pitchFamily="2" charset="-122"/>
              </a:rPr>
              <a:t>=120, </a:t>
            </a:r>
            <a:endParaRPr lang="en-US" altLang="zh-CN" b="1" dirty="0">
              <a:latin typeface="Times New Roman" panose="02020603050405020304" pitchFamily="18" charset="0"/>
              <a:ea typeface="宋体" panose="02010600030101010101" pitchFamily="2" charset="-122"/>
            </a:endParaRPr>
          </a:p>
          <a:p>
            <a:pPr algn="ctr" eaLnBrk="1" hangingPunct="1"/>
            <a:r>
              <a:rPr lang="en-US" altLang="zh-CN" b="1" i="1" dirty="0">
                <a:latin typeface="Times New Roman" panose="02020603050405020304" pitchFamily="18" charset="0"/>
                <a:ea typeface="宋体" panose="02010600030101010101" pitchFamily="2" charset="-122"/>
              </a:rPr>
              <a:t>np</a:t>
            </a:r>
            <a:r>
              <a:rPr lang="en-US" altLang="zh-CN" b="1" dirty="0">
                <a:latin typeface="Times New Roman" panose="02020603050405020304" pitchFamily="18" charset="0"/>
                <a:ea typeface="宋体" panose="02010600030101010101" pitchFamily="2" charset="-122"/>
              </a:rPr>
              <a:t>(1-</a:t>
            </a:r>
            <a:r>
              <a:rPr lang="en-US" altLang="zh-CN" b="1" i="1" dirty="0">
                <a:latin typeface="Times New Roman" panose="02020603050405020304" pitchFamily="18" charset="0"/>
                <a:ea typeface="宋体" panose="02010600030101010101" pitchFamily="2" charset="-122"/>
              </a:rPr>
              <a:t>p</a:t>
            </a:r>
            <a:r>
              <a:rPr lang="en-US" altLang="zh-CN" b="1" dirty="0">
                <a:latin typeface="Times New Roman" panose="02020603050405020304" pitchFamily="18" charset="0"/>
                <a:ea typeface="宋体" panose="02010600030101010101" pitchFamily="2" charset="-122"/>
              </a:rPr>
              <a:t>)=48</a:t>
            </a:r>
            <a:endParaRPr lang="en-US" altLang="zh-CN" b="1" dirty="0">
              <a:latin typeface="Times New Roman" panose="02020603050405020304" pitchFamily="18" charset="0"/>
              <a:ea typeface="宋体" panose="02010600030101010101" pitchFamily="2" charset="-122"/>
            </a:endParaRPr>
          </a:p>
        </p:txBody>
      </p:sp>
      <p:graphicFrame>
        <p:nvGraphicFramePr>
          <p:cNvPr id="1593354" name="Object 10"/>
          <p:cNvGraphicFramePr>
            <a:graphicFrameLocks noChangeAspect="1"/>
          </p:cNvGraphicFramePr>
          <p:nvPr/>
        </p:nvGraphicFramePr>
        <p:xfrm>
          <a:off x="1676152" y="3067472"/>
          <a:ext cx="3886200" cy="993775"/>
        </p:xfrm>
        <a:graphic>
          <a:graphicData uri="http://schemas.openxmlformats.org/presentationml/2006/ole">
            <mc:AlternateContent xmlns:mc="http://schemas.openxmlformats.org/markup-compatibility/2006">
              <mc:Choice xmlns:v="urn:schemas-microsoft-com:vml" Requires="v">
                <p:oleObj spid="_x0000_s3" name="" r:id="rId3" imgW="2155825" imgH="545465" progId="Equation.3">
                  <p:embed/>
                </p:oleObj>
              </mc:Choice>
              <mc:Fallback>
                <p:oleObj name="" r:id="rId3" imgW="2155825" imgH="545465" progId="Equation.3">
                  <p:embed/>
                  <p:pic>
                    <p:nvPicPr>
                      <p:cNvPr id="0" name="Object 10"/>
                      <p:cNvPicPr/>
                      <p:nvPr/>
                    </p:nvPicPr>
                    <p:blipFill>
                      <a:blip r:embed="rId4">
                        <a:clrChange>
                          <a:clrFrom>
                            <a:srgbClr val="000000"/>
                          </a:clrFrom>
                          <a:clrTo>
                            <a:srgbClr val="402000"/>
                          </a:clrTo>
                        </a:clrChange>
                      </a:blip>
                      <a:stretch>
                        <a:fillRect/>
                      </a:stretch>
                    </p:blipFill>
                    <p:spPr>
                      <a:xfrm>
                        <a:off x="1676152" y="3067472"/>
                        <a:ext cx="3886200" cy="993775"/>
                      </a:xfrm>
                      <a:prstGeom prst="rect">
                        <a:avLst/>
                      </a:prstGeom>
                      <a:noFill/>
                      <a:ln w="38100">
                        <a:noFill/>
                        <a:miter/>
                      </a:ln>
                    </p:spPr>
                  </p:pic>
                </p:oleObj>
              </mc:Fallback>
            </mc:AlternateContent>
          </a:graphicData>
        </a:graphic>
      </p:graphicFrame>
      <p:sp>
        <p:nvSpPr>
          <p:cNvPr id="1593355" name="AutoShape 11"/>
          <p:cNvSpPr/>
          <p:nvPr/>
        </p:nvSpPr>
        <p:spPr>
          <a:xfrm>
            <a:off x="6778377" y="2742034"/>
            <a:ext cx="1970087" cy="1008063"/>
          </a:xfrm>
          <a:prstGeom prst="wedgeRoundRectCallout">
            <a:avLst>
              <a:gd name="adj1" fmla="val -123245"/>
              <a:gd name="adj2" fmla="val 8269"/>
              <a:gd name="adj3" fmla="val 16667"/>
            </a:avLst>
          </a:prstGeom>
          <a:solidFill>
            <a:schemeClr val="bg2"/>
          </a:solidFill>
          <a:ln w="9525" cap="flat" cmpd="sng">
            <a:solidFill>
              <a:schemeClr val="tx1"/>
            </a:solidFill>
            <a:prstDash val="solid"/>
            <a:miter/>
            <a:headEnd type="none" w="med" len="med"/>
            <a:tailEnd type="none" w="med" len="med"/>
          </a:ln>
        </p:spPr>
        <p:txBody>
          <a:bodyPr wrap="none" anchor="ctr" anchorCtr="0"/>
          <a:lstStyle/>
          <a:p>
            <a:pPr algn="ctr" eaLnBrk="1" hangingPunct="1"/>
            <a:r>
              <a:rPr lang="zh-CN" altLang="en-US" sz="3200" b="1" baseline="30000" dirty="0">
                <a:latin typeface="Times New Roman" panose="02020603050405020304" pitchFamily="18" charset="0"/>
                <a:ea typeface="宋体" panose="02010600030101010101" pitchFamily="2" charset="-122"/>
              </a:rPr>
              <a:t>由</a:t>
            </a:r>
            <a:r>
              <a:rPr lang="en-US" altLang="zh-CN" sz="3200" b="1" baseline="30000" dirty="0">
                <a:latin typeface="Times New Roman" panose="02020603050405020304" pitchFamily="18" charset="0"/>
                <a:ea typeface="宋体" panose="02010600030101010101" pitchFamily="2" charset="-122"/>
              </a:rPr>
              <a:t>3σ</a:t>
            </a:r>
            <a:r>
              <a:rPr lang="zh-CN" altLang="en-US" sz="3200" b="1" baseline="30000" dirty="0">
                <a:latin typeface="Times New Roman" panose="02020603050405020304" pitchFamily="18" charset="0"/>
                <a:ea typeface="宋体" panose="02010600030101010101" pitchFamily="2" charset="-122"/>
              </a:rPr>
              <a:t>准则，</a:t>
            </a:r>
            <a:endParaRPr lang="zh-CN" altLang="en-US" sz="3200" b="1" baseline="30000" dirty="0">
              <a:latin typeface="Times New Roman" panose="02020603050405020304" pitchFamily="18" charset="0"/>
              <a:ea typeface="宋体" panose="02010600030101010101" pitchFamily="2" charset="-122"/>
            </a:endParaRPr>
          </a:p>
          <a:p>
            <a:pPr algn="ctr" eaLnBrk="1" hangingPunct="1"/>
            <a:r>
              <a:rPr lang="zh-CN" altLang="en-US" sz="3200" b="1" baseline="30000" dirty="0">
                <a:latin typeface="Times New Roman" panose="02020603050405020304" pitchFamily="18" charset="0"/>
                <a:ea typeface="宋体" panose="02010600030101010101" pitchFamily="2" charset="-122"/>
              </a:rPr>
              <a:t>此项为</a:t>
            </a:r>
            <a:r>
              <a:rPr lang="en-US" altLang="zh-CN" sz="3200" b="1" baseline="30000" dirty="0">
                <a:latin typeface="Times New Roman" panose="02020603050405020304" pitchFamily="18" charset="0"/>
                <a:ea typeface="宋体" panose="02010600030101010101" pitchFamily="2" charset="-122"/>
              </a:rPr>
              <a:t>0</a:t>
            </a:r>
            <a:r>
              <a:rPr lang="zh-CN" altLang="en-US" sz="3200" b="1" baseline="30000" dirty="0">
                <a:latin typeface="Times New Roman" panose="02020603050405020304" pitchFamily="18" charset="0"/>
                <a:ea typeface="宋体" panose="02010600030101010101" pitchFamily="2" charset="-122"/>
              </a:rPr>
              <a:t>。</a:t>
            </a:r>
            <a:endParaRPr lang="zh-CN" altLang="en-US" sz="3200" b="1" baseline="30000" dirty="0">
              <a:latin typeface="Times New Roman" panose="02020603050405020304" pitchFamily="18" charset="0"/>
              <a:ea typeface="宋体" panose="02010600030101010101" pitchFamily="2" charset="-122"/>
            </a:endParaRPr>
          </a:p>
        </p:txBody>
      </p:sp>
      <p:graphicFrame>
        <p:nvGraphicFramePr>
          <p:cNvPr id="1593356" name="Object 12"/>
          <p:cNvGraphicFramePr>
            <a:graphicFrameLocks noChangeAspect="1"/>
          </p:cNvGraphicFramePr>
          <p:nvPr/>
        </p:nvGraphicFramePr>
        <p:xfrm>
          <a:off x="1599952" y="4058072"/>
          <a:ext cx="2079625" cy="993775"/>
        </p:xfrm>
        <a:graphic>
          <a:graphicData uri="http://schemas.openxmlformats.org/presentationml/2006/ole">
            <mc:AlternateContent xmlns:mc="http://schemas.openxmlformats.org/markup-compatibility/2006">
              <mc:Choice xmlns:v="urn:schemas-microsoft-com:vml" Requires="v">
                <p:oleObj spid="_x0000_s4" name="" r:id="rId5" imgW="1149350" imgH="545465" progId="Equation.3">
                  <p:embed/>
                </p:oleObj>
              </mc:Choice>
              <mc:Fallback>
                <p:oleObj name="" r:id="rId5" imgW="1149350" imgH="545465" progId="Equation.3">
                  <p:embed/>
                  <p:pic>
                    <p:nvPicPr>
                      <p:cNvPr id="0" name="Object 12"/>
                      <p:cNvPicPr/>
                      <p:nvPr/>
                    </p:nvPicPr>
                    <p:blipFill>
                      <a:blip r:embed="rId6">
                        <a:clrChange>
                          <a:clrFrom>
                            <a:srgbClr val="000000"/>
                          </a:clrFrom>
                          <a:clrTo>
                            <a:srgbClr val="402000"/>
                          </a:clrTo>
                        </a:clrChange>
                      </a:blip>
                      <a:stretch>
                        <a:fillRect/>
                      </a:stretch>
                    </p:blipFill>
                    <p:spPr>
                      <a:xfrm>
                        <a:off x="1599952" y="4058072"/>
                        <a:ext cx="2079625" cy="993775"/>
                      </a:xfrm>
                      <a:prstGeom prst="rect">
                        <a:avLst/>
                      </a:prstGeom>
                      <a:noFill/>
                      <a:ln w="38100">
                        <a:noFill/>
                        <a:miter/>
                      </a:ln>
                    </p:spPr>
                  </p:pic>
                </p:oleObj>
              </mc:Fallback>
            </mc:AlternateContent>
          </a:graphicData>
        </a:graphic>
      </p:graphicFrame>
      <p:graphicFrame>
        <p:nvGraphicFramePr>
          <p:cNvPr id="1593357" name="Object 13"/>
          <p:cNvGraphicFramePr>
            <a:graphicFrameLocks noChangeAspect="1"/>
          </p:cNvGraphicFramePr>
          <p:nvPr/>
        </p:nvGraphicFramePr>
        <p:xfrm>
          <a:off x="899864" y="5108997"/>
          <a:ext cx="3384550" cy="773112"/>
        </p:xfrm>
        <a:graphic>
          <a:graphicData uri="http://schemas.openxmlformats.org/presentationml/2006/ole">
            <mc:AlternateContent xmlns:mc="http://schemas.openxmlformats.org/markup-compatibility/2006">
              <mc:Choice xmlns:v="urn:schemas-microsoft-com:vml" Requires="v">
                <p:oleObj spid="_x0000_s5" name="" r:id="rId7" imgW="4303395" imgH="1107440" progId="Equation.3">
                  <p:embed/>
                </p:oleObj>
              </mc:Choice>
              <mc:Fallback>
                <p:oleObj name="" r:id="rId7" imgW="4303395" imgH="1107440" progId="Equation.3">
                  <p:embed/>
                  <p:pic>
                    <p:nvPicPr>
                      <p:cNvPr id="0" name="Object 13"/>
                      <p:cNvPicPr/>
                      <p:nvPr/>
                    </p:nvPicPr>
                    <p:blipFill>
                      <a:blip r:embed="rId8">
                        <a:clrChange>
                          <a:clrFrom>
                            <a:srgbClr val="000000"/>
                          </a:clrFrom>
                          <a:clrTo>
                            <a:srgbClr val="402000"/>
                          </a:clrTo>
                        </a:clrChange>
                      </a:blip>
                      <a:stretch>
                        <a:fillRect/>
                      </a:stretch>
                    </p:blipFill>
                    <p:spPr>
                      <a:xfrm>
                        <a:off x="899864" y="5108997"/>
                        <a:ext cx="3384550" cy="773112"/>
                      </a:xfrm>
                      <a:prstGeom prst="rect">
                        <a:avLst/>
                      </a:prstGeom>
                      <a:noFill/>
                      <a:ln w="38100">
                        <a:noFill/>
                        <a:miter/>
                      </a:ln>
                    </p:spPr>
                  </p:pic>
                </p:oleObj>
              </mc:Fallback>
            </mc:AlternateContent>
          </a:graphicData>
        </a:graphic>
      </p:graphicFrame>
      <p:sp>
        <p:nvSpPr>
          <p:cNvPr id="1593358" name="Rectangle 14"/>
          <p:cNvSpPr/>
          <p:nvPr/>
        </p:nvSpPr>
        <p:spPr>
          <a:xfrm>
            <a:off x="4463802" y="5405859"/>
            <a:ext cx="3397250" cy="519113"/>
          </a:xfrm>
          <a:prstGeom prst="rect">
            <a:avLst/>
          </a:prstGeom>
          <a:noFill/>
          <a:ln w="9525">
            <a:noFill/>
          </a:ln>
        </p:spPr>
        <p:txBody>
          <a:bodyPr wrap="none">
            <a:spAutoFit/>
          </a:bodyPr>
          <a:lstStyle/>
          <a:p>
            <a:r>
              <a:rPr lang="zh-CN" altLang="en-US" b="1" dirty="0">
                <a:latin typeface="Times New Roman" panose="02020603050405020304" pitchFamily="18" charset="0"/>
                <a:ea typeface="宋体" panose="02010600030101010101" pitchFamily="2" charset="-122"/>
              </a:rPr>
              <a:t>查正态分布函数表得</a:t>
            </a:r>
            <a:endParaRPr lang="zh-CN" altLang="en-US" b="1" dirty="0">
              <a:latin typeface="Times New Roman" panose="02020603050405020304" pitchFamily="18" charset="0"/>
              <a:ea typeface="宋体" panose="02010600030101010101" pitchFamily="2" charset="-122"/>
            </a:endParaRPr>
          </a:p>
        </p:txBody>
      </p:sp>
      <p:graphicFrame>
        <p:nvGraphicFramePr>
          <p:cNvPr id="1593359" name="Object 15"/>
          <p:cNvGraphicFramePr>
            <a:graphicFrameLocks noChangeAspect="1"/>
          </p:cNvGraphicFramePr>
          <p:nvPr/>
        </p:nvGraphicFramePr>
        <p:xfrm>
          <a:off x="971302" y="5926559"/>
          <a:ext cx="2259012" cy="477838"/>
        </p:xfrm>
        <a:graphic>
          <a:graphicData uri="http://schemas.openxmlformats.org/presentationml/2006/ole">
            <mc:AlternateContent xmlns:mc="http://schemas.openxmlformats.org/markup-compatibility/2006">
              <mc:Choice xmlns:v="urn:schemas-microsoft-com:vml" Requires="v">
                <p:oleObj spid="_x0000_s6" name="" r:id="rId9" imgW="1249680" imgH="251460" progId="Equation.3">
                  <p:embed/>
                </p:oleObj>
              </mc:Choice>
              <mc:Fallback>
                <p:oleObj name="" r:id="rId9" imgW="1249680" imgH="251460" progId="Equation.3">
                  <p:embed/>
                  <p:pic>
                    <p:nvPicPr>
                      <p:cNvPr id="0" name="Object 15"/>
                      <p:cNvPicPr/>
                      <p:nvPr/>
                    </p:nvPicPr>
                    <p:blipFill>
                      <a:blip r:embed="rId10">
                        <a:clrChange>
                          <a:clrFrom>
                            <a:srgbClr val="000000"/>
                          </a:clrFrom>
                          <a:clrTo>
                            <a:srgbClr val="402000"/>
                          </a:clrTo>
                        </a:clrChange>
                      </a:blip>
                      <a:stretch>
                        <a:fillRect/>
                      </a:stretch>
                    </p:blipFill>
                    <p:spPr>
                      <a:xfrm>
                        <a:off x="971302" y="5926559"/>
                        <a:ext cx="2259012" cy="477838"/>
                      </a:xfrm>
                      <a:prstGeom prst="rect">
                        <a:avLst/>
                      </a:prstGeom>
                      <a:noFill/>
                      <a:ln w="38100">
                        <a:noFill/>
                        <a:miter/>
                      </a:ln>
                    </p:spPr>
                  </p:pic>
                </p:oleObj>
              </mc:Fallback>
            </mc:AlternateContent>
          </a:graphicData>
        </a:graphic>
      </p:graphicFrame>
      <p:graphicFrame>
        <p:nvGraphicFramePr>
          <p:cNvPr id="1593360" name="Object 16"/>
          <p:cNvGraphicFramePr>
            <a:graphicFrameLocks noChangeAspect="1"/>
          </p:cNvGraphicFramePr>
          <p:nvPr/>
        </p:nvGraphicFramePr>
        <p:xfrm>
          <a:off x="5400427" y="3678659"/>
          <a:ext cx="2095500" cy="1581150"/>
        </p:xfrm>
        <a:graphic>
          <a:graphicData uri="http://schemas.openxmlformats.org/presentationml/2006/ole">
            <mc:AlternateContent xmlns:mc="http://schemas.openxmlformats.org/markup-compatibility/2006">
              <mc:Choice xmlns:v="urn:schemas-microsoft-com:vml" Requires="v">
                <p:oleObj spid="_x0000_s7" name="" r:id="rId11" imgW="2751455" imgH="2810510" progId="Equation.3">
                  <p:embed/>
                </p:oleObj>
              </mc:Choice>
              <mc:Fallback>
                <p:oleObj name="" r:id="rId11" imgW="2751455" imgH="2810510" progId="Equation.3">
                  <p:embed/>
                  <p:pic>
                    <p:nvPicPr>
                      <p:cNvPr id="0" name="Object 16"/>
                      <p:cNvPicPr/>
                      <p:nvPr/>
                    </p:nvPicPr>
                    <p:blipFill>
                      <a:blip r:embed="rId12">
                        <a:clrChange>
                          <a:clrFrom>
                            <a:srgbClr val="000000"/>
                          </a:clrFrom>
                          <a:clrTo>
                            <a:srgbClr val="0033CC"/>
                          </a:clrTo>
                        </a:clrChange>
                      </a:blip>
                      <a:stretch>
                        <a:fillRect/>
                      </a:stretch>
                    </p:blipFill>
                    <p:spPr>
                      <a:xfrm>
                        <a:off x="5400427" y="3678659"/>
                        <a:ext cx="2095500" cy="1581150"/>
                      </a:xfrm>
                      <a:prstGeom prst="rect">
                        <a:avLst/>
                      </a:prstGeom>
                      <a:noFill/>
                      <a:ln w="9525" cap="flat" cmpd="sng">
                        <a:solidFill>
                          <a:srgbClr val="0033CC"/>
                        </a:solidFill>
                        <a:prstDash val="solid"/>
                        <a:miter/>
                        <a:headEnd type="none" w="med" len="med"/>
                        <a:tailEnd type="none" w="med" len="med"/>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3348"/>
                                        </p:tgtEl>
                                        <p:attrNameLst>
                                          <p:attrName>style.visibility</p:attrName>
                                        </p:attrNameLst>
                                      </p:cBhvr>
                                      <p:to>
                                        <p:strVal val="visible"/>
                                      </p:to>
                                    </p:set>
                                    <p:animEffect transition="in" filter="wipe(left)">
                                      <p:cBhvr>
                                        <p:cTn id="7" dur="500"/>
                                        <p:tgtEl>
                                          <p:spTgt spid="15933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593353"/>
                                        </p:tgtEl>
                                        <p:attrNameLst>
                                          <p:attrName>style.visibility</p:attrName>
                                        </p:attrNameLst>
                                      </p:cBhvr>
                                      <p:to>
                                        <p:strVal val="visible"/>
                                      </p:to>
                                    </p:set>
                                    <p:anim calcmode="lin" valueType="num">
                                      <p:cBhvr additive="base">
                                        <p:cTn id="16" dur="500" fill="hold"/>
                                        <p:tgtEl>
                                          <p:spTgt spid="1593353"/>
                                        </p:tgtEl>
                                        <p:attrNameLst>
                                          <p:attrName>ppt_x</p:attrName>
                                        </p:attrNameLst>
                                      </p:cBhvr>
                                      <p:tavLst>
                                        <p:tav tm="0">
                                          <p:val>
                                            <p:strVal val="1+#ppt_w/2"/>
                                          </p:val>
                                        </p:tav>
                                        <p:tav tm="100000">
                                          <p:val>
                                            <p:strVal val="#ppt_x"/>
                                          </p:val>
                                        </p:tav>
                                      </p:tavLst>
                                    </p:anim>
                                    <p:anim calcmode="lin" valueType="num">
                                      <p:cBhvr additive="base">
                                        <p:cTn id="17" dur="500" fill="hold"/>
                                        <p:tgtEl>
                                          <p:spTgt spid="159335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93352"/>
                                        </p:tgtEl>
                                        <p:attrNameLst>
                                          <p:attrName>style.visibility</p:attrName>
                                        </p:attrNameLst>
                                      </p:cBhvr>
                                      <p:to>
                                        <p:strVal val="visible"/>
                                      </p:to>
                                    </p:set>
                                    <p:animEffect transition="in" filter="wipe(left)">
                                      <p:cBhvr>
                                        <p:cTn id="22" dur="500"/>
                                        <p:tgtEl>
                                          <p:spTgt spid="15933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93354"/>
                                        </p:tgtEl>
                                        <p:attrNameLst>
                                          <p:attrName>style.visibility</p:attrName>
                                        </p:attrNameLst>
                                      </p:cBhvr>
                                      <p:to>
                                        <p:strVal val="visible"/>
                                      </p:to>
                                    </p:set>
                                    <p:animEffect transition="in" filter="wipe(left)">
                                      <p:cBhvr>
                                        <p:cTn id="27" dur="500"/>
                                        <p:tgtEl>
                                          <p:spTgt spid="159335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593355"/>
                                        </p:tgtEl>
                                        <p:attrNameLst>
                                          <p:attrName>style.visibility</p:attrName>
                                        </p:attrNameLst>
                                      </p:cBhvr>
                                      <p:to>
                                        <p:strVal val="visible"/>
                                      </p:to>
                                    </p:set>
                                    <p:anim calcmode="lin" valueType="num">
                                      <p:cBhvr additive="base">
                                        <p:cTn id="32" dur="500" fill="hold"/>
                                        <p:tgtEl>
                                          <p:spTgt spid="1593355"/>
                                        </p:tgtEl>
                                        <p:attrNameLst>
                                          <p:attrName>ppt_x</p:attrName>
                                        </p:attrNameLst>
                                      </p:cBhvr>
                                      <p:tavLst>
                                        <p:tav tm="0">
                                          <p:val>
                                            <p:strVal val="1+#ppt_w/2"/>
                                          </p:val>
                                        </p:tav>
                                        <p:tav tm="100000">
                                          <p:val>
                                            <p:strVal val="#ppt_x"/>
                                          </p:val>
                                        </p:tav>
                                      </p:tavLst>
                                    </p:anim>
                                    <p:anim calcmode="lin" valueType="num">
                                      <p:cBhvr additive="base">
                                        <p:cTn id="33" dur="500" fill="hold"/>
                                        <p:tgtEl>
                                          <p:spTgt spid="159335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593356"/>
                                        </p:tgtEl>
                                        <p:attrNameLst>
                                          <p:attrName>style.visibility</p:attrName>
                                        </p:attrNameLst>
                                      </p:cBhvr>
                                      <p:to>
                                        <p:strVal val="visible"/>
                                      </p:to>
                                    </p:set>
                                    <p:animEffect transition="in" filter="wipe(left)">
                                      <p:cBhvr>
                                        <p:cTn id="38" dur="500"/>
                                        <p:tgtEl>
                                          <p:spTgt spid="159335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93357"/>
                                        </p:tgtEl>
                                        <p:attrNameLst>
                                          <p:attrName>style.visibility</p:attrName>
                                        </p:attrNameLst>
                                      </p:cBhvr>
                                      <p:to>
                                        <p:strVal val="visible"/>
                                      </p:to>
                                    </p:set>
                                    <p:animEffect transition="in" filter="wipe(left)">
                                      <p:cBhvr>
                                        <p:cTn id="43" dur="500"/>
                                        <p:tgtEl>
                                          <p:spTgt spid="159335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593358"/>
                                        </p:tgtEl>
                                        <p:attrNameLst>
                                          <p:attrName>style.visibility</p:attrName>
                                        </p:attrNameLst>
                                      </p:cBhvr>
                                      <p:to>
                                        <p:strVal val="visible"/>
                                      </p:to>
                                    </p:set>
                                    <p:anim calcmode="lin" valueType="num">
                                      <p:cBhvr additive="base">
                                        <p:cTn id="48" dur="500" fill="hold"/>
                                        <p:tgtEl>
                                          <p:spTgt spid="1593358"/>
                                        </p:tgtEl>
                                        <p:attrNameLst>
                                          <p:attrName>ppt_x</p:attrName>
                                        </p:attrNameLst>
                                      </p:cBhvr>
                                      <p:tavLst>
                                        <p:tav tm="0">
                                          <p:val>
                                            <p:strVal val="1+#ppt_w/2"/>
                                          </p:val>
                                        </p:tav>
                                        <p:tav tm="100000">
                                          <p:val>
                                            <p:strVal val="#ppt_x"/>
                                          </p:val>
                                        </p:tav>
                                      </p:tavLst>
                                    </p:anim>
                                    <p:anim calcmode="lin" valueType="num">
                                      <p:cBhvr additive="base">
                                        <p:cTn id="49" dur="500" fill="hold"/>
                                        <p:tgtEl>
                                          <p:spTgt spid="159335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593359"/>
                                        </p:tgtEl>
                                        <p:attrNameLst>
                                          <p:attrName>style.visibility</p:attrName>
                                        </p:attrNameLst>
                                      </p:cBhvr>
                                      <p:to>
                                        <p:strVal val="visible"/>
                                      </p:to>
                                    </p:set>
                                    <p:animEffect transition="in" filter="wipe(left)">
                                      <p:cBhvr>
                                        <p:cTn id="54" dur="500"/>
                                        <p:tgtEl>
                                          <p:spTgt spid="159335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593360"/>
                                        </p:tgtEl>
                                        <p:attrNameLst>
                                          <p:attrName>style.visibility</p:attrName>
                                        </p:attrNameLst>
                                      </p:cBhvr>
                                      <p:to>
                                        <p:strVal val="visible"/>
                                      </p:to>
                                    </p:set>
                                    <p:animEffect transition="in" filter="wipe(up)">
                                      <p:cBhvr>
                                        <p:cTn id="59" dur="500"/>
                                        <p:tgtEl>
                                          <p:spTgt spid="1593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48" grpId="0"/>
      <p:bldP spid="1593352" grpId="0"/>
      <p:bldP spid="1593353" grpId="0" animBg="1"/>
      <p:bldP spid="1593355" grpId="0" animBg="1"/>
      <p:bldP spid="15933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2" name="Rectangle 4"/>
          <p:cNvSpPr/>
          <p:nvPr/>
        </p:nvSpPr>
        <p:spPr>
          <a:xfrm>
            <a:off x="3851648" y="1989138"/>
            <a:ext cx="3116262" cy="519112"/>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宋体" panose="02010600030101010101" pitchFamily="2" charset="-122"/>
              </a:rPr>
              <a:t>从中解得</a:t>
            </a:r>
            <a:r>
              <a:rPr lang="en-US" altLang="zh-CN" b="1" i="1" dirty="0">
                <a:latin typeface="Times New Roman" panose="02020603050405020304" pitchFamily="18" charset="0"/>
                <a:ea typeface="宋体" panose="02010600030101010101" pitchFamily="2" charset="-122"/>
              </a:rPr>
              <a:t>N</a:t>
            </a:r>
            <a:r>
              <a:rPr lang="en-US" altLang="zh-CN" b="1" dirty="0">
                <a:latin typeface="Times New Roman" panose="02020603050405020304" pitchFamily="18" charset="0"/>
                <a:ea typeface="宋体" panose="02010600030101010101" pitchFamily="2" charset="-122"/>
              </a:rPr>
              <a:t>≥141.5,</a:t>
            </a:r>
            <a:endParaRPr lang="en-US" altLang="zh-CN" b="1" dirty="0">
              <a:latin typeface="Times New Roman" panose="02020603050405020304" pitchFamily="18" charset="0"/>
              <a:ea typeface="宋体" panose="02010600030101010101" pitchFamily="2" charset="-122"/>
            </a:endParaRPr>
          </a:p>
        </p:txBody>
      </p:sp>
      <p:sp>
        <p:nvSpPr>
          <p:cNvPr id="1594373" name="Rectangle 5"/>
          <p:cNvSpPr/>
          <p:nvPr/>
        </p:nvSpPr>
        <p:spPr>
          <a:xfrm>
            <a:off x="611560" y="2781300"/>
            <a:ext cx="2663825" cy="519113"/>
          </a:xfrm>
          <a:prstGeom prst="rect">
            <a:avLst/>
          </a:prstGeom>
          <a:noFill/>
          <a:ln w="9525">
            <a:noFill/>
          </a:ln>
        </p:spPr>
        <p:txBody>
          <a:bodyPr>
            <a:spAutoFit/>
          </a:bodyPr>
          <a:lstStyle/>
          <a:p>
            <a:r>
              <a:rPr lang="zh-CN" altLang="en-US" b="1" dirty="0">
                <a:latin typeface="Times New Roman" panose="02020603050405020304" pitchFamily="18" charset="0"/>
                <a:ea typeface="宋体" panose="02010600030101010101" pitchFamily="2" charset="-122"/>
              </a:rPr>
              <a:t>即所求</a:t>
            </a:r>
            <a:r>
              <a:rPr lang="en-US" altLang="zh-CN" b="1" i="1" dirty="0">
                <a:solidFill>
                  <a:srgbClr val="66FF66"/>
                </a:solidFill>
                <a:latin typeface="Times New Roman" panose="02020603050405020304" pitchFamily="18" charset="0"/>
                <a:ea typeface="宋体" panose="02010600030101010101" pitchFamily="2" charset="-122"/>
              </a:rPr>
              <a:t>N</a:t>
            </a:r>
            <a:r>
              <a:rPr lang="en-US" altLang="zh-CN" b="1" dirty="0">
                <a:solidFill>
                  <a:srgbClr val="66FF66"/>
                </a:solidFill>
                <a:latin typeface="Times New Roman" panose="02020603050405020304" pitchFamily="18" charset="0"/>
                <a:ea typeface="宋体" panose="02010600030101010101" pitchFamily="2" charset="-122"/>
              </a:rPr>
              <a:t>=142</a:t>
            </a:r>
            <a:r>
              <a:rPr lang="en-US" altLang="zh-CN" b="1" dirty="0">
                <a:latin typeface="Times New Roman" panose="02020603050405020304" pitchFamily="18" charset="0"/>
                <a:ea typeface="宋体" panose="02010600030101010101" pitchFamily="2" charset="-122"/>
              </a:rPr>
              <a:t>.</a:t>
            </a:r>
            <a:endParaRPr lang="en-US" altLang="zh-CN" b="1" dirty="0">
              <a:latin typeface="Times New Roman" panose="02020603050405020304" pitchFamily="18" charset="0"/>
              <a:ea typeface="宋体" panose="02010600030101010101" pitchFamily="2" charset="-122"/>
            </a:endParaRPr>
          </a:p>
        </p:txBody>
      </p:sp>
      <p:sp>
        <p:nvSpPr>
          <p:cNvPr id="1594374" name="Text Box 6"/>
          <p:cNvSpPr txBox="1"/>
          <p:nvPr/>
        </p:nvSpPr>
        <p:spPr>
          <a:xfrm>
            <a:off x="646485" y="3860800"/>
            <a:ext cx="8137525" cy="946150"/>
          </a:xfrm>
          <a:prstGeom prst="rect">
            <a:avLst/>
          </a:prstGeom>
          <a:noFill/>
          <a:ln w="9525">
            <a:noFill/>
          </a:ln>
        </p:spPr>
        <p:txBody>
          <a:bodyPr>
            <a:spAutoFit/>
          </a:bodyPr>
          <a:lstStyle/>
          <a:p>
            <a:pPr algn="just"/>
            <a:r>
              <a:rPr lang="zh-CN" altLang="en-US" b="1" dirty="0">
                <a:latin typeface="Times New Roman" panose="02020603050405020304" pitchFamily="18" charset="0"/>
                <a:ea typeface="宋体" panose="02010600030101010101" pitchFamily="2" charset="-122"/>
              </a:rPr>
              <a:t>        也就是说</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应供应</a:t>
            </a:r>
            <a:r>
              <a:rPr lang="en-US" altLang="zh-CN" b="1" dirty="0">
                <a:latin typeface="Times New Roman" panose="02020603050405020304" pitchFamily="18" charset="0"/>
                <a:ea typeface="宋体" panose="02010600030101010101" pitchFamily="2" charset="-122"/>
              </a:rPr>
              <a:t>142 </a:t>
            </a:r>
            <a:r>
              <a:rPr lang="zh-CN" altLang="en-US" b="1" dirty="0">
                <a:latin typeface="Times New Roman" panose="02020603050405020304" pitchFamily="18" charset="0"/>
                <a:ea typeface="宋体" panose="02010600030101010101" pitchFamily="2" charset="-122"/>
              </a:rPr>
              <a:t>千瓦电力就能以</a:t>
            </a:r>
            <a:r>
              <a:rPr lang="en-US" altLang="zh-CN" b="1" dirty="0">
                <a:latin typeface="Times New Roman" panose="02020603050405020304" pitchFamily="18" charset="0"/>
                <a:ea typeface="宋体" panose="02010600030101010101" pitchFamily="2" charset="-122"/>
              </a:rPr>
              <a:t>99.9%</a:t>
            </a:r>
            <a:r>
              <a:rPr lang="zh-CN" altLang="en-US" b="1" dirty="0">
                <a:latin typeface="Times New Roman" panose="02020603050405020304" pitchFamily="18" charset="0"/>
                <a:ea typeface="宋体" panose="02010600030101010101" pitchFamily="2" charset="-122"/>
              </a:rPr>
              <a:t>的概率保证该车间不会因供电不足而影响生产</a:t>
            </a:r>
            <a:r>
              <a:rPr lang="en-US" altLang="zh-CN" b="1" dirty="0">
                <a:latin typeface="Times New Roman" panose="02020603050405020304" pitchFamily="18" charset="0"/>
                <a:ea typeface="宋体" panose="02010600030101010101" pitchFamily="2" charset="-122"/>
              </a:rPr>
              <a:t>.</a:t>
            </a:r>
            <a:endParaRPr lang="en-US" altLang="zh-CN" b="1" baseline="30000" dirty="0">
              <a:latin typeface="Times New Roman" panose="02020603050405020304" pitchFamily="18" charset="0"/>
              <a:ea typeface="宋体" panose="02010600030101010101" pitchFamily="2" charset="-122"/>
            </a:endParaRPr>
          </a:p>
        </p:txBody>
      </p:sp>
      <p:grpSp>
        <p:nvGrpSpPr>
          <p:cNvPr id="28678" name="Group 7"/>
          <p:cNvGrpSpPr/>
          <p:nvPr/>
        </p:nvGrpSpPr>
        <p:grpSpPr>
          <a:xfrm>
            <a:off x="756023" y="1700213"/>
            <a:ext cx="2930525" cy="992187"/>
            <a:chOff x="688" y="912"/>
            <a:chExt cx="1846" cy="625"/>
          </a:xfrm>
        </p:grpSpPr>
        <p:graphicFrame>
          <p:nvGraphicFramePr>
            <p:cNvPr id="28674" name="Object 8"/>
            <p:cNvGraphicFramePr>
              <a:graphicFrameLocks noChangeAspect="1"/>
            </p:cNvGraphicFramePr>
            <p:nvPr/>
          </p:nvGraphicFramePr>
          <p:xfrm>
            <a:off x="1084" y="912"/>
            <a:ext cx="832" cy="625"/>
          </p:xfrm>
          <a:graphic>
            <a:graphicData uri="http://schemas.openxmlformats.org/presentationml/2006/ole">
              <mc:AlternateContent xmlns:mc="http://schemas.openxmlformats.org/markup-compatibility/2006">
                <mc:Choice xmlns:v="urn:schemas-microsoft-com:vml" Requires="v">
                  <p:oleObj spid="_x0000_s0" name="" r:id="rId1" imgW="729615" imgH="545465" progId="Equation.3">
                    <p:embed/>
                  </p:oleObj>
                </mc:Choice>
                <mc:Fallback>
                  <p:oleObj name="" r:id="rId1" imgW="729615" imgH="545465" progId="Equation.3">
                    <p:embed/>
                    <p:pic>
                      <p:nvPicPr>
                        <p:cNvPr id="0" name="Object 8"/>
                        <p:cNvPicPr/>
                        <p:nvPr/>
                      </p:nvPicPr>
                      <p:blipFill>
                        <a:blip r:embed="rId2">
                          <a:clrChange>
                            <a:clrFrom>
                              <a:srgbClr val="000000"/>
                            </a:clrFrom>
                            <a:clrTo>
                              <a:srgbClr val="402000"/>
                            </a:clrTo>
                          </a:clrChange>
                        </a:blip>
                        <a:stretch>
                          <a:fillRect/>
                        </a:stretch>
                      </p:blipFill>
                      <p:spPr>
                        <a:xfrm>
                          <a:off x="1084" y="912"/>
                          <a:ext cx="832" cy="625"/>
                        </a:xfrm>
                        <a:prstGeom prst="rect">
                          <a:avLst/>
                        </a:prstGeom>
                        <a:noFill/>
                        <a:ln w="38100">
                          <a:noFill/>
                          <a:miter/>
                        </a:ln>
                      </p:spPr>
                    </p:pic>
                  </p:oleObj>
                </mc:Fallback>
              </mc:AlternateContent>
            </a:graphicData>
          </a:graphic>
        </p:graphicFrame>
        <p:sp>
          <p:nvSpPr>
            <p:cNvPr id="28679" name="Rectangle 9"/>
            <p:cNvSpPr/>
            <p:nvPr/>
          </p:nvSpPr>
          <p:spPr>
            <a:xfrm>
              <a:off x="1800" y="1057"/>
              <a:ext cx="734" cy="327"/>
            </a:xfrm>
            <a:prstGeom prst="rect">
              <a:avLst/>
            </a:prstGeom>
            <a:noFill/>
            <a:ln w="9525">
              <a:noFill/>
            </a:ln>
          </p:spPr>
          <p:txBody>
            <a:bodyPr wrap="none">
              <a:spAutoFit/>
            </a:bodyPr>
            <a:lstStyle/>
            <a:p>
              <a:pPr eaLnBrk="1" hangingPunct="1"/>
              <a:r>
                <a:rPr lang="zh-CN" altLang="en-US" b="1"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3.1,</a:t>
              </a:r>
              <a:endParaRPr lang="en-US" altLang="zh-CN" b="1" dirty="0">
                <a:latin typeface="Times New Roman" panose="02020603050405020304" pitchFamily="18" charset="0"/>
                <a:ea typeface="宋体" panose="02010600030101010101" pitchFamily="2" charset="-122"/>
              </a:endParaRPr>
            </a:p>
          </p:txBody>
        </p:sp>
        <p:sp>
          <p:nvSpPr>
            <p:cNvPr id="28680" name="Rectangle 10"/>
            <p:cNvSpPr/>
            <p:nvPr/>
          </p:nvSpPr>
          <p:spPr>
            <a:xfrm>
              <a:off x="688" y="1027"/>
              <a:ext cx="342" cy="327"/>
            </a:xfrm>
            <a:prstGeom prst="rect">
              <a:avLst/>
            </a:prstGeom>
            <a:noFill/>
            <a:ln w="9525">
              <a:noFill/>
            </a:ln>
          </p:spPr>
          <p:txBody>
            <a:bodyPr wrap="none" anchor="ctr" anchorCtr="0">
              <a:spAutoFit/>
            </a:bodyPr>
            <a:lstStyle/>
            <a:p>
              <a:pPr algn="ctr" eaLnBrk="1" hangingPunct="1"/>
              <a:r>
                <a:rPr lang="zh-CN" altLang="en-US" b="1" dirty="0">
                  <a:latin typeface="Times New Roman" panose="02020603050405020304" pitchFamily="18" charset="0"/>
                  <a:ea typeface="宋体" panose="02010600030101010101" pitchFamily="2" charset="-122"/>
                </a:rPr>
                <a:t>故</a:t>
              </a:r>
              <a:endParaRPr lang="zh-CN" altLang="en-US" b="1" dirty="0">
                <a:latin typeface="Times New Roman" panose="02020603050405020304" pitchFamily="18" charset="0"/>
                <a:ea typeface="宋体" panose="02010600030101010101" pitchFamily="2" charset="-122"/>
              </a:endParaRPr>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4372"/>
                                        </p:tgtEl>
                                        <p:attrNameLst>
                                          <p:attrName>style.visibility</p:attrName>
                                        </p:attrNameLst>
                                      </p:cBhvr>
                                      <p:to>
                                        <p:strVal val="visible"/>
                                      </p:to>
                                    </p:set>
                                    <p:animEffect transition="in" filter="wipe(left)">
                                      <p:cBhvr>
                                        <p:cTn id="7" dur="500"/>
                                        <p:tgtEl>
                                          <p:spTgt spid="15943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594373"/>
                                        </p:tgtEl>
                                        <p:attrNameLst>
                                          <p:attrName>style.visibility</p:attrName>
                                        </p:attrNameLst>
                                      </p:cBhvr>
                                      <p:to>
                                        <p:strVal val="visible"/>
                                      </p:to>
                                    </p:set>
                                    <p:anim calcmode="lin" valueType="num">
                                      <p:cBhvr additive="base">
                                        <p:cTn id="12" dur="500" fill="hold"/>
                                        <p:tgtEl>
                                          <p:spTgt spid="1594373"/>
                                        </p:tgtEl>
                                        <p:attrNameLst>
                                          <p:attrName>ppt_x</p:attrName>
                                        </p:attrNameLst>
                                      </p:cBhvr>
                                      <p:tavLst>
                                        <p:tav tm="0">
                                          <p:val>
                                            <p:strVal val="1+#ppt_w/2"/>
                                          </p:val>
                                        </p:tav>
                                        <p:tav tm="100000">
                                          <p:val>
                                            <p:strVal val="#ppt_x"/>
                                          </p:val>
                                        </p:tav>
                                      </p:tavLst>
                                    </p:anim>
                                    <p:anim calcmode="lin" valueType="num">
                                      <p:cBhvr additive="base">
                                        <p:cTn id="13" dur="500" fill="hold"/>
                                        <p:tgtEl>
                                          <p:spTgt spid="159437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594374"/>
                                        </p:tgtEl>
                                        <p:attrNameLst>
                                          <p:attrName>style.visibility</p:attrName>
                                        </p:attrNameLst>
                                      </p:cBhvr>
                                      <p:to>
                                        <p:strVal val="visible"/>
                                      </p:to>
                                    </p:set>
                                    <p:animEffect transition="in" filter="barn(outVertical)">
                                      <p:cBhvr>
                                        <p:cTn id="18" dur="500"/>
                                        <p:tgtEl>
                                          <p:spTgt spid="1594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372" grpId="0"/>
      <p:bldP spid="1594373" grpId="0"/>
      <p:bldP spid="159437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Text Box 9"/>
          <p:cNvSpPr txBox="1"/>
          <p:nvPr/>
        </p:nvSpPr>
        <p:spPr>
          <a:xfrm>
            <a:off x="682998" y="1000125"/>
            <a:ext cx="795337" cy="579438"/>
          </a:xfrm>
          <a:prstGeom prst="rect">
            <a:avLst/>
          </a:prstGeom>
          <a:noFill/>
          <a:ln w="9525">
            <a:noFill/>
          </a:ln>
        </p:spPr>
        <p:txBody>
          <a:bodyPr wrap="none">
            <a:spAutoFit/>
          </a:bodyPr>
          <a:lstStyle/>
          <a:p>
            <a:pPr algn="ctr"/>
            <a:r>
              <a:rPr lang="zh-CN" altLang="en-US" sz="3200" b="1" dirty="0">
                <a:solidFill>
                  <a:schemeClr val="accent2"/>
                </a:solidFill>
                <a:latin typeface="Times New Roman" panose="02020603050405020304" pitchFamily="18" charset="0"/>
              </a:rPr>
              <a:t>例</a:t>
            </a:r>
            <a:r>
              <a:rPr lang="en-US" altLang="zh-CN" sz="3200" b="1" dirty="0">
                <a:solidFill>
                  <a:schemeClr val="accent2"/>
                </a:solidFill>
                <a:latin typeface="Times New Roman" panose="02020603050405020304" pitchFamily="18" charset="0"/>
              </a:rPr>
              <a:t>3</a:t>
            </a:r>
            <a:endParaRPr lang="en-US" altLang="zh-CN" sz="3200" b="1" dirty="0">
              <a:solidFill>
                <a:schemeClr val="accent2"/>
              </a:solidFill>
              <a:latin typeface="Times New Roman" panose="02020603050405020304" pitchFamily="18" charset="0"/>
            </a:endParaRPr>
          </a:p>
        </p:txBody>
      </p:sp>
      <p:graphicFrame>
        <p:nvGraphicFramePr>
          <p:cNvPr id="35850" name="Object 2"/>
          <p:cNvGraphicFramePr/>
          <p:nvPr/>
        </p:nvGraphicFramePr>
        <p:xfrm>
          <a:off x="825873" y="1071563"/>
          <a:ext cx="7532687" cy="2449512"/>
        </p:xfrm>
        <a:graphic>
          <a:graphicData uri="http://schemas.openxmlformats.org/presentationml/2006/ole">
            <mc:AlternateContent xmlns:mc="http://schemas.openxmlformats.org/markup-compatibility/2006">
              <mc:Choice xmlns:v="urn:schemas-microsoft-com:vml" Requires="v">
                <p:oleObj spid="_x0000_s0" name="" r:id="rId1" imgW="7975600" imgH="2578100" progId="Equation.3">
                  <p:embed/>
                </p:oleObj>
              </mc:Choice>
              <mc:Fallback>
                <p:oleObj name="" r:id="rId1" imgW="7975600" imgH="2578100" progId="Equation.3">
                  <p:embed/>
                  <p:pic>
                    <p:nvPicPr>
                      <p:cNvPr id="0" name="Object 2"/>
                      <p:cNvPicPr/>
                      <p:nvPr/>
                    </p:nvPicPr>
                    <p:blipFill>
                      <a:blip r:embed="rId2">
                        <a:clrChange>
                          <a:clrFrom>
                            <a:srgbClr val="000000"/>
                          </a:clrFrom>
                          <a:clrTo>
                            <a:srgbClr val="402000"/>
                          </a:clrTo>
                        </a:clrChange>
                      </a:blip>
                      <a:stretch>
                        <a:fillRect/>
                      </a:stretch>
                    </p:blipFill>
                    <p:spPr>
                      <a:xfrm>
                        <a:off x="825873" y="1071563"/>
                        <a:ext cx="7532687" cy="2449512"/>
                      </a:xfrm>
                      <a:prstGeom prst="rect">
                        <a:avLst/>
                      </a:prstGeom>
                      <a:noFill/>
                      <a:ln w="38100">
                        <a:noFill/>
                        <a:miter/>
                      </a:ln>
                    </p:spPr>
                  </p:pic>
                </p:oleObj>
              </mc:Fallback>
            </mc:AlternateContent>
          </a:graphicData>
        </a:graphic>
      </p:graphicFrame>
      <p:graphicFrame>
        <p:nvGraphicFramePr>
          <p:cNvPr id="29699" name="Object 4"/>
          <p:cNvGraphicFramePr/>
          <p:nvPr/>
        </p:nvGraphicFramePr>
        <p:xfrm>
          <a:off x="611560" y="4071938"/>
          <a:ext cx="7848600" cy="908050"/>
        </p:xfrm>
        <a:graphic>
          <a:graphicData uri="http://schemas.openxmlformats.org/presentationml/2006/ole">
            <mc:AlternateContent xmlns:mc="http://schemas.openxmlformats.org/markup-compatibility/2006">
              <mc:Choice xmlns:v="urn:schemas-microsoft-com:vml" Requires="v">
                <p:oleObj spid="_x0000_s2" name="" r:id="rId3" imgW="8225790" imgH="951865" progId="Equation.3">
                  <p:embed/>
                </p:oleObj>
              </mc:Choice>
              <mc:Fallback>
                <p:oleObj name="" r:id="rId3" imgW="8225790" imgH="951865" progId="Equation.3">
                  <p:embed/>
                  <p:pic>
                    <p:nvPicPr>
                      <p:cNvPr id="0" name="Object 4"/>
                      <p:cNvPicPr/>
                      <p:nvPr/>
                    </p:nvPicPr>
                    <p:blipFill>
                      <a:blip r:embed="rId4">
                        <a:clrChange>
                          <a:clrFrom>
                            <a:srgbClr val="000000"/>
                          </a:clrFrom>
                          <a:clrTo>
                            <a:srgbClr val="402000"/>
                          </a:clrTo>
                        </a:clrChange>
                      </a:blip>
                      <a:stretch>
                        <a:fillRect/>
                      </a:stretch>
                    </p:blipFill>
                    <p:spPr>
                      <a:xfrm>
                        <a:off x="611560" y="4071938"/>
                        <a:ext cx="7848600" cy="90805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wipe(down)">
                                      <p:cBhvr>
                                        <p:cTn id="7" dur="500"/>
                                        <p:tgtEl>
                                          <p:spTgt spid="358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50"/>
                                        </p:tgtEl>
                                        <p:attrNameLst>
                                          <p:attrName>style.visibility</p:attrName>
                                        </p:attrNameLst>
                                      </p:cBhvr>
                                      <p:to>
                                        <p:strVal val="visible"/>
                                      </p:to>
                                    </p:set>
                                    <p:animEffect transition="in" filter="wipe(left)">
                                      <p:cBhvr>
                                        <p:cTn id="12"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36"/>
          <p:cNvSpPr/>
          <p:nvPr/>
        </p:nvSpPr>
        <p:spPr>
          <a:xfrm>
            <a:off x="755968" y="910273"/>
            <a:ext cx="7704137" cy="5486400"/>
          </a:xfrm>
          <a:prstGeom prst="rect">
            <a:avLst/>
          </a:prstGeom>
          <a:noFill/>
          <a:ln w="9525">
            <a:noFill/>
          </a:ln>
        </p:spPr>
        <p:txBody>
          <a:bodyPr/>
          <a:lstStyle/>
          <a:p>
            <a:pPr marL="342900" indent="-342900" eaLnBrk="1" hangingPunct="1">
              <a:spcBef>
                <a:spcPct val="20000"/>
              </a:spcBef>
              <a:buClr>
                <a:schemeClr val="accent1"/>
              </a:buClr>
              <a:buSzPct val="90000"/>
              <a:buFont typeface="Monotype Sorts" pitchFamily="2" charset="2"/>
            </a:pPr>
            <a:endParaRPr lang="zh-CN" altLang="en-US" sz="3200" dirty="0">
              <a:solidFill>
                <a:srgbClr val="000000"/>
              </a:solidFill>
              <a:latin typeface="宋体" panose="02010600030101010101" pitchFamily="2" charset="-122"/>
              <a:ea typeface="宋体" panose="02010600030101010101" pitchFamily="2" charset="-122"/>
            </a:endParaRPr>
          </a:p>
          <a:p>
            <a:pPr marL="342900" indent="-342900" eaLnBrk="1" hangingPunct="1">
              <a:spcBef>
                <a:spcPct val="20000"/>
              </a:spcBef>
              <a:buClr>
                <a:schemeClr val="accent1"/>
              </a:buClr>
              <a:buSzPct val="90000"/>
              <a:buFont typeface="Monotype Sorts" pitchFamily="2" charset="2"/>
            </a:pPr>
            <a:r>
              <a:rPr lang="zh-CN" altLang="en-US" sz="3200" dirty="0">
                <a:solidFill>
                  <a:srgbClr val="3333CC"/>
                </a:solidFill>
                <a:latin typeface="宋体" panose="02010600030101010101" pitchFamily="2" charset="-122"/>
                <a:ea typeface="宋体" panose="02010600030101010101" pitchFamily="2" charset="-122"/>
              </a:rPr>
              <a:t>定义 </a:t>
            </a:r>
            <a:r>
              <a:rPr lang="en-US" altLang="zh-CN" sz="3200" dirty="0">
                <a:solidFill>
                  <a:srgbClr val="3333CC"/>
                </a:solidFill>
                <a:latin typeface="宋体" panose="02010600030101010101" pitchFamily="2" charset="-122"/>
                <a:ea typeface="宋体" panose="02010600030101010101" pitchFamily="2" charset="-122"/>
              </a:rPr>
              <a:t>1</a:t>
            </a:r>
            <a:r>
              <a:rPr lang="en-US" altLang="zh-CN" sz="3200" dirty="0">
                <a:solidFill>
                  <a:srgbClr val="000000"/>
                </a:solidFill>
                <a:latin typeface="宋体" panose="02010600030101010101" pitchFamily="2" charset="-122"/>
                <a:ea typeface="宋体" panose="02010600030101010101" pitchFamily="2" charset="-122"/>
              </a:rPr>
              <a:t> </a:t>
            </a:r>
            <a:r>
              <a:rPr lang="zh-CN" altLang="en-US" sz="3200" dirty="0">
                <a:solidFill>
                  <a:srgbClr val="000000"/>
                </a:solidFill>
                <a:latin typeface="宋体" panose="02010600030101010101" pitchFamily="2" charset="-122"/>
                <a:ea typeface="宋体" panose="02010600030101010101" pitchFamily="2" charset="-122"/>
              </a:rPr>
              <a:t>设          为一个随机变量序列，记为    ，若对任何</a:t>
            </a:r>
            <a:r>
              <a:rPr lang="en-US" altLang="zh-CN" sz="3200" i="1" dirty="0">
                <a:solidFill>
                  <a:srgbClr val="000000"/>
                </a:solidFill>
                <a:latin typeface="宋体" panose="02010600030101010101" pitchFamily="2" charset="-122"/>
                <a:ea typeface="宋体" panose="02010600030101010101" pitchFamily="2" charset="-122"/>
              </a:rPr>
              <a:t>n</a:t>
            </a:r>
            <a:r>
              <a:rPr lang="en-US" altLang="zh-CN" sz="3200" dirty="0">
                <a:solidFill>
                  <a:srgbClr val="000000"/>
                </a:solidFill>
                <a:latin typeface="宋体" panose="02010600030101010101" pitchFamily="2" charset="-122"/>
                <a:ea typeface="宋体" panose="02010600030101010101" pitchFamily="2" charset="-122"/>
              </a:rPr>
              <a:t>≥2</a:t>
            </a:r>
            <a:r>
              <a:rPr lang="zh-CN" altLang="en-US" sz="3200" dirty="0">
                <a:solidFill>
                  <a:srgbClr val="000000"/>
                </a:solidFill>
                <a:latin typeface="宋体" panose="02010600030101010101" pitchFamily="2" charset="-122"/>
                <a:ea typeface="宋体" panose="02010600030101010101" pitchFamily="2" charset="-122"/>
              </a:rPr>
              <a:t>，随机变量         　         </a:t>
            </a:r>
            <a:endParaRPr lang="en-US" altLang="zh-CN" sz="3200" dirty="0">
              <a:solidFill>
                <a:srgbClr val="000000"/>
              </a:solidFill>
              <a:latin typeface="宋体" panose="02010600030101010101" pitchFamily="2" charset="-122"/>
              <a:ea typeface="宋体" panose="02010600030101010101" pitchFamily="2" charset="-122"/>
            </a:endParaRPr>
          </a:p>
          <a:p>
            <a:pPr marL="342900" indent="-342900" eaLnBrk="1" hangingPunct="1">
              <a:spcBef>
                <a:spcPct val="20000"/>
              </a:spcBef>
              <a:buClr>
                <a:schemeClr val="accent1"/>
              </a:buClr>
              <a:buSzPct val="90000"/>
              <a:buFont typeface="Monotype Sorts" pitchFamily="2" charset="2"/>
            </a:pPr>
            <a:r>
              <a:rPr lang="en-US" altLang="zh-CN" sz="3200" dirty="0">
                <a:solidFill>
                  <a:srgbClr val="000000"/>
                </a:solidFill>
                <a:latin typeface="宋体" panose="02010600030101010101" pitchFamily="2" charset="-122"/>
                <a:ea typeface="宋体" panose="02010600030101010101" pitchFamily="2" charset="-122"/>
              </a:rPr>
              <a:t>            </a:t>
            </a:r>
            <a:r>
              <a:rPr lang="zh-CN" altLang="en-US" sz="3200" dirty="0">
                <a:solidFill>
                  <a:srgbClr val="000000"/>
                </a:solidFill>
                <a:latin typeface="宋体" panose="02010600030101010101" pitchFamily="2" charset="-122"/>
                <a:ea typeface="宋体" panose="02010600030101010101" pitchFamily="2" charset="-122"/>
              </a:rPr>
              <a:t>都相互独立，则称     是</a:t>
            </a:r>
            <a:r>
              <a:rPr lang="zh-CN" altLang="en-US" sz="3200" b="1" dirty="0">
                <a:solidFill>
                  <a:srgbClr val="3366CC"/>
                </a:solidFill>
                <a:latin typeface="宋体" panose="02010600030101010101" pitchFamily="2" charset="-122"/>
                <a:ea typeface="宋体" panose="02010600030101010101" pitchFamily="2" charset="-122"/>
              </a:rPr>
              <a:t>相互独立的随机变量序列</a:t>
            </a:r>
            <a:r>
              <a:rPr lang="zh-CN" altLang="en-US" sz="3200" dirty="0">
                <a:solidFill>
                  <a:srgbClr val="000000"/>
                </a:solidFill>
                <a:latin typeface="宋体" panose="02010600030101010101" pitchFamily="2" charset="-122"/>
                <a:ea typeface="宋体" panose="02010600030101010101" pitchFamily="2" charset="-122"/>
              </a:rPr>
              <a:t>。</a:t>
            </a:r>
            <a:endParaRPr lang="zh-CN" altLang="en-US" sz="3200" dirty="0">
              <a:solidFill>
                <a:srgbClr val="000000"/>
              </a:solidFill>
              <a:latin typeface="宋体" panose="02010600030101010101" pitchFamily="2" charset="-122"/>
              <a:ea typeface="宋体" panose="02010600030101010101" pitchFamily="2" charset="-122"/>
            </a:endParaRPr>
          </a:p>
          <a:p>
            <a:pPr marL="342900" indent="-342900" eaLnBrk="1" hangingPunct="1">
              <a:spcBef>
                <a:spcPct val="20000"/>
              </a:spcBef>
              <a:buClr>
                <a:schemeClr val="accent1"/>
              </a:buClr>
              <a:buSzPct val="90000"/>
              <a:buFont typeface="Monotype Sorts" pitchFamily="2" charset="2"/>
            </a:pPr>
            <a:r>
              <a:rPr lang="zh-CN" altLang="en-US" sz="3200" dirty="0">
                <a:solidFill>
                  <a:srgbClr val="3333CC"/>
                </a:solidFill>
                <a:latin typeface="宋体" panose="02010600030101010101" pitchFamily="2" charset="-122"/>
                <a:ea typeface="宋体" panose="02010600030101010101" pitchFamily="2" charset="-122"/>
              </a:rPr>
              <a:t>定义</a:t>
            </a:r>
            <a:r>
              <a:rPr lang="en-US" altLang="zh-CN" sz="3200" dirty="0">
                <a:solidFill>
                  <a:srgbClr val="3333CC"/>
                </a:solidFill>
                <a:latin typeface="宋体" panose="02010600030101010101" pitchFamily="2" charset="-122"/>
                <a:ea typeface="宋体" panose="02010600030101010101" pitchFamily="2" charset="-122"/>
              </a:rPr>
              <a:t>2</a:t>
            </a:r>
            <a:r>
              <a:rPr lang="en-US" altLang="zh-CN" sz="3200" dirty="0">
                <a:solidFill>
                  <a:srgbClr val="000000"/>
                </a:solidFill>
                <a:latin typeface="宋体" panose="02010600030101010101" pitchFamily="2" charset="-122"/>
                <a:ea typeface="宋体" panose="02010600030101010101" pitchFamily="2" charset="-122"/>
              </a:rPr>
              <a:t> </a:t>
            </a:r>
            <a:r>
              <a:rPr lang="zh-CN" altLang="en-US" sz="3200" dirty="0">
                <a:solidFill>
                  <a:srgbClr val="000000"/>
                </a:solidFill>
                <a:latin typeface="宋体" panose="02010600030101010101" pitchFamily="2" charset="-122"/>
                <a:ea typeface="宋体" panose="02010600030101010101" pitchFamily="2" charset="-122"/>
              </a:rPr>
              <a:t>设    为一随机变量序列，</a:t>
            </a:r>
            <a:r>
              <a:rPr lang="en-US" altLang="zh-CN" sz="3200" i="1" dirty="0">
                <a:solidFill>
                  <a:srgbClr val="000000"/>
                </a:solidFill>
                <a:latin typeface="宋体" panose="02010600030101010101" pitchFamily="2" charset="-122"/>
                <a:ea typeface="宋体" panose="02010600030101010101" pitchFamily="2" charset="-122"/>
              </a:rPr>
              <a:t>X</a:t>
            </a:r>
            <a:r>
              <a:rPr lang="zh-CN" altLang="en-US" sz="3200" i="1" dirty="0">
                <a:solidFill>
                  <a:srgbClr val="000000"/>
                </a:solidFill>
                <a:latin typeface="宋体" panose="02010600030101010101" pitchFamily="2" charset="-122"/>
                <a:ea typeface="宋体" panose="02010600030101010101" pitchFamily="2" charset="-122"/>
              </a:rPr>
              <a:t>　</a:t>
            </a:r>
            <a:r>
              <a:rPr lang="zh-CN" altLang="en-US" sz="3200" dirty="0">
                <a:solidFill>
                  <a:srgbClr val="000000"/>
                </a:solidFill>
                <a:latin typeface="宋体" panose="02010600030101010101" pitchFamily="2" charset="-122"/>
                <a:ea typeface="宋体" panose="02010600030101010101" pitchFamily="2" charset="-122"/>
              </a:rPr>
              <a:t>为一随机变量或常数，若对任意</a:t>
            </a:r>
            <a:r>
              <a:rPr lang="en-US" altLang="zh-CN" sz="3200" i="1" dirty="0">
                <a:solidFill>
                  <a:srgbClr val="000000"/>
                </a:solidFill>
                <a:latin typeface="宋体" panose="02010600030101010101" pitchFamily="2" charset="-122"/>
                <a:ea typeface="宋体" panose="02010600030101010101" pitchFamily="2" charset="-122"/>
              </a:rPr>
              <a:t>ε</a:t>
            </a:r>
            <a:r>
              <a:rPr lang="zh-CN" altLang="en-US" sz="3200" dirty="0">
                <a:solidFill>
                  <a:srgbClr val="000000"/>
                </a:solidFill>
                <a:latin typeface="宋体" panose="02010600030101010101" pitchFamily="2" charset="-122"/>
                <a:ea typeface="宋体" panose="02010600030101010101" pitchFamily="2" charset="-122"/>
              </a:rPr>
              <a:t>＞</a:t>
            </a:r>
            <a:r>
              <a:rPr lang="en-US" altLang="zh-CN" sz="3200" dirty="0">
                <a:solidFill>
                  <a:srgbClr val="000000"/>
                </a:solidFill>
                <a:latin typeface="宋体" panose="02010600030101010101" pitchFamily="2" charset="-122"/>
                <a:ea typeface="宋体" panose="02010600030101010101" pitchFamily="2" charset="-122"/>
              </a:rPr>
              <a:t>0</a:t>
            </a:r>
            <a:r>
              <a:rPr lang="zh-CN" altLang="en-US" sz="3200" dirty="0">
                <a:solidFill>
                  <a:srgbClr val="000000"/>
                </a:solidFill>
                <a:latin typeface="宋体" panose="02010600030101010101" pitchFamily="2" charset="-122"/>
                <a:ea typeface="宋体" panose="02010600030101010101" pitchFamily="2" charset="-122"/>
              </a:rPr>
              <a:t>，有</a:t>
            </a:r>
            <a:endParaRPr lang="zh-CN" altLang="en-US" sz="3200" dirty="0">
              <a:solidFill>
                <a:srgbClr val="000000"/>
              </a:solidFill>
              <a:latin typeface="宋体" panose="02010600030101010101" pitchFamily="2" charset="-122"/>
              <a:ea typeface="宋体" panose="02010600030101010101" pitchFamily="2" charset="-122"/>
            </a:endParaRPr>
          </a:p>
          <a:p>
            <a:pPr marL="342900" indent="-342900" eaLnBrk="1" hangingPunct="1">
              <a:spcBef>
                <a:spcPct val="20000"/>
              </a:spcBef>
              <a:buClr>
                <a:schemeClr val="accent1"/>
              </a:buClr>
              <a:buSzPct val="90000"/>
              <a:buFont typeface="Monotype Sorts" pitchFamily="2" charset="2"/>
              <a:buChar char="4"/>
            </a:pPr>
            <a:endParaRPr lang="zh-CN" altLang="en-US" sz="3200" dirty="0">
              <a:solidFill>
                <a:srgbClr val="000000"/>
              </a:solidFill>
              <a:latin typeface="宋体" panose="02010600030101010101" pitchFamily="2" charset="-122"/>
              <a:ea typeface="宋体" panose="02010600030101010101" pitchFamily="2" charset="-122"/>
            </a:endParaRPr>
          </a:p>
          <a:p>
            <a:pPr marL="342900" indent="-342900" eaLnBrk="1" hangingPunct="1">
              <a:spcBef>
                <a:spcPct val="20000"/>
              </a:spcBef>
              <a:buClr>
                <a:schemeClr val="accent1"/>
              </a:buClr>
              <a:buSzPct val="90000"/>
              <a:buFont typeface="Monotype Sorts" pitchFamily="2" charset="2"/>
            </a:pPr>
            <a:r>
              <a:rPr lang="zh-CN" altLang="en-US" sz="3200" dirty="0">
                <a:solidFill>
                  <a:srgbClr val="000000"/>
                </a:solidFill>
                <a:latin typeface="宋体" panose="02010600030101010101" pitchFamily="2" charset="-122"/>
                <a:ea typeface="宋体" panose="02010600030101010101" pitchFamily="2" charset="-122"/>
              </a:rPr>
              <a:t>则称    </a:t>
            </a:r>
            <a:r>
              <a:rPr lang="zh-CN" altLang="en-US" sz="3200" dirty="0">
                <a:solidFill>
                  <a:srgbClr val="3366CC"/>
                </a:solidFill>
                <a:latin typeface="宋体" panose="02010600030101010101" pitchFamily="2" charset="-122"/>
                <a:ea typeface="宋体" panose="02010600030101010101" pitchFamily="2" charset="-122"/>
              </a:rPr>
              <a:t>依概率收敛于</a:t>
            </a:r>
            <a:r>
              <a:rPr lang="en-US" altLang="zh-CN" sz="3200" i="1" dirty="0">
                <a:solidFill>
                  <a:srgbClr val="3366CC"/>
                </a:solidFill>
                <a:latin typeface="宋体" panose="02010600030101010101" pitchFamily="2" charset="-122"/>
                <a:ea typeface="宋体" panose="02010600030101010101" pitchFamily="2" charset="-122"/>
              </a:rPr>
              <a:t>X</a:t>
            </a:r>
            <a:r>
              <a:rPr lang="en-US" altLang="zh-CN" sz="3200" dirty="0">
                <a:solidFill>
                  <a:srgbClr val="000000"/>
                </a:solidFill>
                <a:latin typeface="宋体" panose="02010600030101010101" pitchFamily="2" charset="-122"/>
                <a:ea typeface="宋体" panose="02010600030101010101" pitchFamily="2" charset="-122"/>
              </a:rPr>
              <a:t>,</a:t>
            </a:r>
            <a:r>
              <a:rPr lang="zh-CN" altLang="en-US" sz="3200" dirty="0">
                <a:solidFill>
                  <a:srgbClr val="000000"/>
                </a:solidFill>
                <a:latin typeface="宋体" panose="02010600030101010101" pitchFamily="2" charset="-122"/>
                <a:ea typeface="宋体" panose="02010600030101010101" pitchFamily="2" charset="-122"/>
              </a:rPr>
              <a:t>记为       或</a:t>
            </a:r>
            <a:endParaRPr lang="zh-CN" altLang="en-US" sz="3200" dirty="0">
              <a:solidFill>
                <a:srgbClr val="000000"/>
              </a:solidFill>
              <a:latin typeface="宋体" panose="02010600030101010101" pitchFamily="2" charset="-122"/>
              <a:ea typeface="宋体" panose="02010600030101010101" pitchFamily="2" charset="-122"/>
            </a:endParaRPr>
          </a:p>
        </p:txBody>
      </p:sp>
      <p:sp>
        <p:nvSpPr>
          <p:cNvPr id="1037" name="Rectangle 37"/>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26" name="Object 38"/>
          <p:cNvGraphicFramePr>
            <a:graphicFrameLocks noChangeAspect="1"/>
          </p:cNvGraphicFramePr>
          <p:nvPr/>
        </p:nvGraphicFramePr>
        <p:xfrm>
          <a:off x="2713355" y="1654810"/>
          <a:ext cx="2012950" cy="415925"/>
        </p:xfrm>
        <a:graphic>
          <a:graphicData uri="http://schemas.openxmlformats.org/presentationml/2006/ole">
            <mc:AlternateContent xmlns:mc="http://schemas.openxmlformats.org/markup-compatibility/2006">
              <mc:Choice xmlns:v="urn:schemas-microsoft-com:vml" Requires="v">
                <p:oleObj spid="_x0000_s0" name="" r:id="rId1" imgW="1104900" imgH="228600" progId="Equation.DSMT4">
                  <p:embed/>
                </p:oleObj>
              </mc:Choice>
              <mc:Fallback>
                <p:oleObj name="" r:id="rId1" imgW="1104900" imgH="228600" progId="Equation.DSMT4">
                  <p:embed/>
                  <p:pic>
                    <p:nvPicPr>
                      <p:cNvPr id="0" name="Object 38"/>
                      <p:cNvPicPr/>
                      <p:nvPr/>
                    </p:nvPicPr>
                    <p:blipFill>
                      <a:blip r:embed="rId2"/>
                      <a:stretch>
                        <a:fillRect/>
                      </a:stretch>
                    </p:blipFill>
                    <p:spPr>
                      <a:xfrm>
                        <a:off x="2713355" y="1654810"/>
                        <a:ext cx="2012950" cy="415925"/>
                      </a:xfrm>
                      <a:prstGeom prst="rect">
                        <a:avLst/>
                      </a:prstGeom>
                      <a:noFill/>
                      <a:ln w="38100">
                        <a:noFill/>
                        <a:miter/>
                      </a:ln>
                    </p:spPr>
                  </p:pic>
                </p:oleObj>
              </mc:Fallback>
            </mc:AlternateContent>
          </a:graphicData>
        </a:graphic>
      </p:graphicFrame>
      <p:sp>
        <p:nvSpPr>
          <p:cNvPr id="1038" name="Rectangle 39"/>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27" name="Object 40"/>
          <p:cNvGraphicFramePr>
            <a:graphicFrameLocks noChangeAspect="1"/>
          </p:cNvGraphicFramePr>
          <p:nvPr/>
        </p:nvGraphicFramePr>
        <p:xfrm>
          <a:off x="6642418" y="2642235"/>
          <a:ext cx="771525" cy="500063"/>
        </p:xfrm>
        <a:graphic>
          <a:graphicData uri="http://schemas.openxmlformats.org/presentationml/2006/ole">
            <mc:AlternateContent xmlns:mc="http://schemas.openxmlformats.org/markup-compatibility/2006">
              <mc:Choice xmlns:v="urn:schemas-microsoft-com:vml" Requires="v">
                <p:oleObj spid="_x0000_s2" name="" r:id="rId3" imgW="355600" imgH="228600" progId="Equation.DSMT4">
                  <p:embed/>
                </p:oleObj>
              </mc:Choice>
              <mc:Fallback>
                <p:oleObj name="" r:id="rId3" imgW="355600" imgH="228600" progId="Equation.DSMT4">
                  <p:embed/>
                  <p:pic>
                    <p:nvPicPr>
                      <p:cNvPr id="0" name="Object 40"/>
                      <p:cNvPicPr/>
                      <p:nvPr/>
                    </p:nvPicPr>
                    <p:blipFill>
                      <a:blip r:embed="rId4"/>
                      <a:stretch>
                        <a:fillRect/>
                      </a:stretch>
                    </p:blipFill>
                    <p:spPr>
                      <a:xfrm>
                        <a:off x="6642418" y="2642235"/>
                        <a:ext cx="771525" cy="500063"/>
                      </a:xfrm>
                      <a:prstGeom prst="rect">
                        <a:avLst/>
                      </a:prstGeom>
                      <a:noFill/>
                      <a:ln w="38100">
                        <a:noFill/>
                        <a:miter/>
                      </a:ln>
                    </p:spPr>
                  </p:pic>
                </p:oleObj>
              </mc:Fallback>
            </mc:AlternateContent>
          </a:graphicData>
        </a:graphic>
      </p:graphicFrame>
      <p:sp>
        <p:nvSpPr>
          <p:cNvPr id="1039" name="Rectangle 41"/>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28" name="Object 42"/>
          <p:cNvGraphicFramePr>
            <a:graphicFrameLocks noChangeAspect="1"/>
          </p:cNvGraphicFramePr>
          <p:nvPr/>
        </p:nvGraphicFramePr>
        <p:xfrm>
          <a:off x="1336993" y="2654935"/>
          <a:ext cx="1928812" cy="487363"/>
        </p:xfrm>
        <a:graphic>
          <a:graphicData uri="http://schemas.openxmlformats.org/presentationml/2006/ole">
            <mc:AlternateContent xmlns:mc="http://schemas.openxmlformats.org/markup-compatibility/2006">
              <mc:Choice xmlns:v="urn:schemas-microsoft-com:vml" Requires="v">
                <p:oleObj spid="_x0000_s3" name="" r:id="rId5" imgW="901065" imgH="228600" progId="Equation.DSMT4">
                  <p:embed/>
                </p:oleObj>
              </mc:Choice>
              <mc:Fallback>
                <p:oleObj name="" r:id="rId5" imgW="901065" imgH="228600" progId="Equation.DSMT4">
                  <p:embed/>
                  <p:pic>
                    <p:nvPicPr>
                      <p:cNvPr id="0" name="Object 42"/>
                      <p:cNvPicPr/>
                      <p:nvPr/>
                    </p:nvPicPr>
                    <p:blipFill>
                      <a:blip r:embed="rId6"/>
                      <a:stretch>
                        <a:fillRect/>
                      </a:stretch>
                    </p:blipFill>
                    <p:spPr>
                      <a:xfrm>
                        <a:off x="1336993" y="2654935"/>
                        <a:ext cx="1928812" cy="487363"/>
                      </a:xfrm>
                      <a:prstGeom prst="rect">
                        <a:avLst/>
                      </a:prstGeom>
                      <a:noFill/>
                      <a:ln w="38100">
                        <a:noFill/>
                        <a:miter/>
                      </a:ln>
                    </p:spPr>
                  </p:pic>
                </p:oleObj>
              </mc:Fallback>
            </mc:AlternateContent>
          </a:graphicData>
        </a:graphic>
      </p:graphicFrame>
      <p:sp>
        <p:nvSpPr>
          <p:cNvPr id="1040" name="Rectangle 43"/>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29" name="Object 44"/>
          <p:cNvGraphicFramePr>
            <a:graphicFrameLocks noChangeAspect="1"/>
          </p:cNvGraphicFramePr>
          <p:nvPr/>
        </p:nvGraphicFramePr>
        <p:xfrm>
          <a:off x="2499043" y="3713798"/>
          <a:ext cx="785812" cy="509587"/>
        </p:xfrm>
        <a:graphic>
          <a:graphicData uri="http://schemas.openxmlformats.org/presentationml/2006/ole">
            <mc:AlternateContent xmlns:mc="http://schemas.openxmlformats.org/markup-compatibility/2006">
              <mc:Choice xmlns:v="urn:schemas-microsoft-com:vml" Requires="v">
                <p:oleObj spid="_x0000_s4" name="" r:id="rId7" imgW="355600" imgH="228600" progId="Equation.DSMT4">
                  <p:embed/>
                </p:oleObj>
              </mc:Choice>
              <mc:Fallback>
                <p:oleObj name="" r:id="rId7" imgW="355600" imgH="228600" progId="Equation.DSMT4">
                  <p:embed/>
                  <p:pic>
                    <p:nvPicPr>
                      <p:cNvPr id="0" name="Object 44"/>
                      <p:cNvPicPr/>
                      <p:nvPr/>
                    </p:nvPicPr>
                    <p:blipFill>
                      <a:blip r:embed="rId4"/>
                      <a:stretch>
                        <a:fillRect/>
                      </a:stretch>
                    </p:blipFill>
                    <p:spPr>
                      <a:xfrm>
                        <a:off x="2499043" y="3713798"/>
                        <a:ext cx="785812" cy="509587"/>
                      </a:xfrm>
                      <a:prstGeom prst="rect">
                        <a:avLst/>
                      </a:prstGeom>
                      <a:noFill/>
                      <a:ln w="38100">
                        <a:noFill/>
                        <a:miter/>
                      </a:ln>
                    </p:spPr>
                  </p:pic>
                </p:oleObj>
              </mc:Fallback>
            </mc:AlternateContent>
          </a:graphicData>
        </a:graphic>
      </p:graphicFrame>
      <p:sp>
        <p:nvSpPr>
          <p:cNvPr id="1041" name="Rectangle 45"/>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30" name="Object 46"/>
          <p:cNvGraphicFramePr>
            <a:graphicFrameLocks noChangeAspect="1"/>
          </p:cNvGraphicFramePr>
          <p:nvPr/>
        </p:nvGraphicFramePr>
        <p:xfrm>
          <a:off x="1998980" y="2080260"/>
          <a:ext cx="714375" cy="463550"/>
        </p:xfrm>
        <a:graphic>
          <a:graphicData uri="http://schemas.openxmlformats.org/presentationml/2006/ole">
            <mc:AlternateContent xmlns:mc="http://schemas.openxmlformats.org/markup-compatibility/2006">
              <mc:Choice xmlns:v="urn:schemas-microsoft-com:vml" Requires="v">
                <p:oleObj spid="_x0000_s5" name="" r:id="rId8" imgW="355600" imgH="228600" progId="Equation.DSMT4">
                  <p:embed/>
                </p:oleObj>
              </mc:Choice>
              <mc:Fallback>
                <p:oleObj name="" r:id="rId8" imgW="355600" imgH="228600" progId="Equation.DSMT4">
                  <p:embed/>
                  <p:pic>
                    <p:nvPicPr>
                      <p:cNvPr id="0" name="Object 46"/>
                      <p:cNvPicPr/>
                      <p:nvPr/>
                    </p:nvPicPr>
                    <p:blipFill>
                      <a:blip r:embed="rId4"/>
                      <a:stretch>
                        <a:fillRect/>
                      </a:stretch>
                    </p:blipFill>
                    <p:spPr>
                      <a:xfrm>
                        <a:off x="1998980" y="2080260"/>
                        <a:ext cx="714375" cy="463550"/>
                      </a:xfrm>
                      <a:prstGeom prst="rect">
                        <a:avLst/>
                      </a:prstGeom>
                      <a:noFill/>
                      <a:ln w="38100">
                        <a:noFill/>
                        <a:miter/>
                      </a:ln>
                    </p:spPr>
                  </p:pic>
                </p:oleObj>
              </mc:Fallback>
            </mc:AlternateContent>
          </a:graphicData>
        </a:graphic>
      </p:graphicFrame>
      <p:sp>
        <p:nvSpPr>
          <p:cNvPr id="1042" name="Rectangle 47"/>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31" name="Object 48"/>
          <p:cNvGraphicFramePr>
            <a:graphicFrameLocks noChangeAspect="1"/>
          </p:cNvGraphicFramePr>
          <p:nvPr/>
        </p:nvGraphicFramePr>
        <p:xfrm>
          <a:off x="1619568" y="4655185"/>
          <a:ext cx="3048000" cy="622300"/>
        </p:xfrm>
        <a:graphic>
          <a:graphicData uri="http://schemas.openxmlformats.org/presentationml/2006/ole">
            <mc:AlternateContent xmlns:mc="http://schemas.openxmlformats.org/markup-compatibility/2006">
              <mc:Choice xmlns:v="urn:schemas-microsoft-com:vml" Requires="v">
                <p:oleObj spid="_x0000_s6" name="" r:id="rId9" imgW="1447165" imgH="292100" progId="Equation.DSMT4">
                  <p:embed/>
                </p:oleObj>
              </mc:Choice>
              <mc:Fallback>
                <p:oleObj name="" r:id="rId9" imgW="1447165" imgH="292100" progId="Equation.DSMT4">
                  <p:embed/>
                  <p:pic>
                    <p:nvPicPr>
                      <p:cNvPr id="0" name="Object 48"/>
                      <p:cNvPicPr/>
                      <p:nvPr/>
                    </p:nvPicPr>
                    <p:blipFill>
                      <a:blip r:embed="rId10"/>
                      <a:stretch>
                        <a:fillRect/>
                      </a:stretch>
                    </p:blipFill>
                    <p:spPr>
                      <a:xfrm>
                        <a:off x="1619568" y="4655185"/>
                        <a:ext cx="3048000" cy="622300"/>
                      </a:xfrm>
                      <a:prstGeom prst="rect">
                        <a:avLst/>
                      </a:prstGeom>
                      <a:noFill/>
                      <a:ln w="38100">
                        <a:noFill/>
                        <a:miter/>
                      </a:ln>
                    </p:spPr>
                  </p:pic>
                </p:oleObj>
              </mc:Fallback>
            </mc:AlternateContent>
          </a:graphicData>
        </a:graphic>
      </p:graphicFrame>
      <p:sp>
        <p:nvSpPr>
          <p:cNvPr id="1043" name="Rectangle 49"/>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32" name="Object 50"/>
          <p:cNvGraphicFramePr>
            <a:graphicFrameLocks noChangeAspect="1"/>
          </p:cNvGraphicFramePr>
          <p:nvPr/>
        </p:nvGraphicFramePr>
        <p:xfrm>
          <a:off x="1641793" y="5428298"/>
          <a:ext cx="749300" cy="500062"/>
        </p:xfrm>
        <a:graphic>
          <a:graphicData uri="http://schemas.openxmlformats.org/presentationml/2006/ole">
            <mc:AlternateContent xmlns:mc="http://schemas.openxmlformats.org/markup-compatibility/2006">
              <mc:Choice xmlns:v="urn:schemas-microsoft-com:vml" Requires="v">
                <p:oleObj spid="_x0000_s7" name="" r:id="rId11" imgW="342900" imgH="228600" progId="Equation.DSMT4">
                  <p:embed/>
                </p:oleObj>
              </mc:Choice>
              <mc:Fallback>
                <p:oleObj name="" r:id="rId11" imgW="342900" imgH="228600" progId="Equation.DSMT4">
                  <p:embed/>
                  <p:pic>
                    <p:nvPicPr>
                      <p:cNvPr id="0" name="Object 50"/>
                      <p:cNvPicPr/>
                      <p:nvPr/>
                    </p:nvPicPr>
                    <p:blipFill>
                      <a:blip r:embed="rId12"/>
                      <a:stretch>
                        <a:fillRect/>
                      </a:stretch>
                    </p:blipFill>
                    <p:spPr>
                      <a:xfrm>
                        <a:off x="1641793" y="5428298"/>
                        <a:ext cx="749300" cy="500062"/>
                      </a:xfrm>
                      <a:prstGeom prst="rect">
                        <a:avLst/>
                      </a:prstGeom>
                      <a:noFill/>
                      <a:ln w="38100">
                        <a:noFill/>
                        <a:miter/>
                      </a:ln>
                    </p:spPr>
                  </p:pic>
                </p:oleObj>
              </mc:Fallback>
            </mc:AlternateContent>
          </a:graphicData>
        </a:graphic>
      </p:graphicFrame>
      <p:sp>
        <p:nvSpPr>
          <p:cNvPr id="1044" name="Rectangle 51"/>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33" name="Object 52"/>
          <p:cNvGraphicFramePr>
            <a:graphicFrameLocks noChangeAspect="1"/>
          </p:cNvGraphicFramePr>
          <p:nvPr/>
        </p:nvGraphicFramePr>
        <p:xfrm>
          <a:off x="6156643" y="5428298"/>
          <a:ext cx="1295400" cy="400050"/>
        </p:xfrm>
        <a:graphic>
          <a:graphicData uri="http://schemas.openxmlformats.org/presentationml/2006/ole">
            <mc:AlternateContent xmlns:mc="http://schemas.openxmlformats.org/markup-compatibility/2006">
              <mc:Choice xmlns:v="urn:schemas-microsoft-com:vml" Requires="v">
                <p:oleObj spid="_x0000_s8" name="" r:id="rId13" imgW="774065" imgH="241300" progId="Equation.DSMT4">
                  <p:embed/>
                </p:oleObj>
              </mc:Choice>
              <mc:Fallback>
                <p:oleObj name="" r:id="rId13" imgW="774065" imgH="241300" progId="Equation.DSMT4">
                  <p:embed/>
                  <p:pic>
                    <p:nvPicPr>
                      <p:cNvPr id="0" name="Object 52"/>
                      <p:cNvPicPr/>
                      <p:nvPr/>
                    </p:nvPicPr>
                    <p:blipFill>
                      <a:blip r:embed="rId14"/>
                      <a:stretch>
                        <a:fillRect/>
                      </a:stretch>
                    </p:blipFill>
                    <p:spPr>
                      <a:xfrm>
                        <a:off x="6156643" y="5428298"/>
                        <a:ext cx="1295400" cy="400050"/>
                      </a:xfrm>
                      <a:prstGeom prst="rect">
                        <a:avLst/>
                      </a:prstGeom>
                      <a:noFill/>
                      <a:ln w="38100">
                        <a:noFill/>
                        <a:miter/>
                      </a:ln>
                    </p:spPr>
                  </p:pic>
                </p:oleObj>
              </mc:Fallback>
            </mc:AlternateContent>
          </a:graphicData>
        </a:graphic>
      </p:graphicFrame>
      <p:sp>
        <p:nvSpPr>
          <p:cNvPr id="1045" name="Rectangle 53"/>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34" name="Object 54"/>
          <p:cNvGraphicFramePr>
            <a:graphicFrameLocks noChangeAspect="1"/>
          </p:cNvGraphicFramePr>
          <p:nvPr/>
        </p:nvGraphicFramePr>
        <p:xfrm>
          <a:off x="1189355" y="5877560"/>
          <a:ext cx="1600200" cy="381000"/>
        </p:xfrm>
        <a:graphic>
          <a:graphicData uri="http://schemas.openxmlformats.org/presentationml/2006/ole">
            <mc:AlternateContent xmlns:mc="http://schemas.openxmlformats.org/markup-compatibility/2006">
              <mc:Choice xmlns:v="urn:schemas-microsoft-com:vml" Requires="v">
                <p:oleObj spid="_x0000_s9" name="" r:id="rId15" imgW="1002665" imgH="241300" progId="Equation.DSMT4">
                  <p:embed/>
                </p:oleObj>
              </mc:Choice>
              <mc:Fallback>
                <p:oleObj name="" r:id="rId15" imgW="1002665" imgH="241300" progId="Equation.DSMT4">
                  <p:embed/>
                  <p:pic>
                    <p:nvPicPr>
                      <p:cNvPr id="0" name="Object 54"/>
                      <p:cNvPicPr/>
                      <p:nvPr/>
                    </p:nvPicPr>
                    <p:blipFill>
                      <a:blip r:embed="rId16"/>
                      <a:stretch>
                        <a:fillRect/>
                      </a:stretch>
                    </p:blipFill>
                    <p:spPr>
                      <a:xfrm>
                        <a:off x="1189355" y="5877560"/>
                        <a:ext cx="1600200" cy="381000"/>
                      </a:xfrm>
                      <a:prstGeom prst="rect">
                        <a:avLst/>
                      </a:prstGeom>
                      <a:noFill/>
                      <a:ln w="38100">
                        <a:noFill/>
                        <a:miter/>
                      </a:ln>
                    </p:spPr>
                  </p:pic>
                </p:oleObj>
              </mc:Fallback>
            </mc:AlternateContent>
          </a:graphicData>
        </a:graphic>
      </p:graphicFrame>
      <p:sp>
        <p:nvSpPr>
          <p:cNvPr id="1046" name="Rectangle 55"/>
          <p:cNvSpPr/>
          <p:nvPr/>
        </p:nvSpPr>
        <p:spPr>
          <a:xfrm>
            <a:off x="-73025" y="-574675"/>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1035" name="Object 56"/>
          <p:cNvGraphicFramePr>
            <a:graphicFrameLocks noChangeAspect="1"/>
          </p:cNvGraphicFramePr>
          <p:nvPr/>
        </p:nvGraphicFramePr>
        <p:xfrm>
          <a:off x="3205480" y="5950585"/>
          <a:ext cx="762000" cy="238125"/>
        </p:xfrm>
        <a:graphic>
          <a:graphicData uri="http://schemas.openxmlformats.org/presentationml/2006/ole">
            <mc:AlternateContent xmlns:mc="http://schemas.openxmlformats.org/markup-compatibility/2006">
              <mc:Choice xmlns:v="urn:schemas-microsoft-com:vml" Requires="v">
                <p:oleObj spid="_x0000_s10" name="" r:id="rId17" imgW="457200" imgH="139700" progId="Equation.DSMT4">
                  <p:embed/>
                </p:oleObj>
              </mc:Choice>
              <mc:Fallback>
                <p:oleObj name="" r:id="rId17" imgW="457200" imgH="139700" progId="Equation.DSMT4">
                  <p:embed/>
                  <p:pic>
                    <p:nvPicPr>
                      <p:cNvPr id="0" name="Object 56"/>
                      <p:cNvPicPr/>
                      <p:nvPr/>
                    </p:nvPicPr>
                    <p:blipFill>
                      <a:blip r:embed="rId18"/>
                      <a:stretch>
                        <a:fillRect/>
                      </a:stretch>
                    </p:blipFill>
                    <p:spPr>
                      <a:xfrm>
                        <a:off x="3205480" y="5950585"/>
                        <a:ext cx="762000" cy="238125"/>
                      </a:xfrm>
                      <a:prstGeom prst="rect">
                        <a:avLst/>
                      </a:prstGeom>
                      <a:noFill/>
                      <a:ln w="38100">
                        <a:noFill/>
                        <a:miter/>
                      </a:ln>
                    </p:spPr>
                  </p:pic>
                </p:oleObj>
              </mc:Fallback>
            </mc:AlternateContent>
          </a:graphicData>
        </a:graphic>
      </p:graphicFrame>
      <p:sp>
        <p:nvSpPr>
          <p:cNvPr id="1047" name="Text Box 57"/>
          <p:cNvSpPr txBox="1"/>
          <p:nvPr/>
        </p:nvSpPr>
        <p:spPr>
          <a:xfrm>
            <a:off x="900430" y="464185"/>
            <a:ext cx="4267200" cy="706755"/>
          </a:xfrm>
          <a:prstGeom prst="rect">
            <a:avLst/>
          </a:prstGeom>
          <a:noFill/>
          <a:ln w="9525">
            <a:noFill/>
          </a:ln>
        </p:spPr>
        <p:txBody>
          <a:bodyPr wrap="none">
            <a:spAutoFit/>
          </a:bodyPr>
          <a:lstStyle/>
          <a:p>
            <a:pPr eaLnBrk="1" hangingPunct="1"/>
            <a:r>
              <a:rPr lang="zh-CN" altLang="en-US" sz="4000" b="1" dirty="0">
                <a:latin typeface="Times New Roman" panose="02020603050405020304" pitchFamily="18" charset="0"/>
                <a:ea typeface="宋体" panose="02010600030101010101" pitchFamily="2" charset="-122"/>
              </a:rPr>
              <a:t>随机序列的收敛性</a:t>
            </a:r>
            <a:endParaRPr lang="zh-CN" altLang="en-US" sz="4000" b="1" dirty="0">
              <a:latin typeface="Times New Roman" panose="02020603050405020304" pitchFamily="18" charset="0"/>
              <a:ea typeface="宋体" panose="02010600030101010101" pitchFamily="2" charset="-122"/>
            </a:endParaRPr>
          </a:p>
        </p:txBody>
      </p:sp>
    </p:spTree>
  </p:cSld>
  <p:clrMapOvr>
    <a:masterClrMapping/>
  </p:clrMapOvr>
  <p:transition spd="slow">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p:nvPr/>
        </p:nvGraphicFramePr>
        <p:xfrm>
          <a:off x="683568" y="620688"/>
          <a:ext cx="7848600" cy="908050"/>
        </p:xfrm>
        <a:graphic>
          <a:graphicData uri="http://schemas.openxmlformats.org/presentationml/2006/ole">
            <mc:AlternateContent xmlns:mc="http://schemas.openxmlformats.org/markup-compatibility/2006">
              <mc:Choice xmlns:v="urn:schemas-microsoft-com:vml" Requires="v">
                <p:oleObj spid="_x0000_s0" name="" r:id="rId1" imgW="8225790" imgH="951865" progId="Equation.3">
                  <p:embed/>
                </p:oleObj>
              </mc:Choice>
              <mc:Fallback>
                <p:oleObj name="" r:id="rId1" imgW="8225790" imgH="951865" progId="Equation.3">
                  <p:embed/>
                  <p:pic>
                    <p:nvPicPr>
                      <p:cNvPr id="0" name="Object 2"/>
                      <p:cNvPicPr/>
                      <p:nvPr/>
                    </p:nvPicPr>
                    <p:blipFill>
                      <a:blip r:embed="rId2">
                        <a:clrChange>
                          <a:clrFrom>
                            <a:srgbClr val="000000"/>
                          </a:clrFrom>
                          <a:clrTo>
                            <a:srgbClr val="402000"/>
                          </a:clrTo>
                        </a:clrChange>
                      </a:blip>
                      <a:stretch>
                        <a:fillRect/>
                      </a:stretch>
                    </p:blipFill>
                    <p:spPr>
                      <a:xfrm>
                        <a:off x="683568" y="620688"/>
                        <a:ext cx="7848600" cy="908050"/>
                      </a:xfrm>
                      <a:prstGeom prst="rect">
                        <a:avLst/>
                      </a:prstGeom>
                      <a:noFill/>
                      <a:ln w="38100">
                        <a:noFill/>
                        <a:miter/>
                      </a:ln>
                    </p:spPr>
                  </p:pic>
                </p:oleObj>
              </mc:Fallback>
            </mc:AlternateContent>
          </a:graphicData>
        </a:graphic>
      </p:graphicFrame>
      <p:sp>
        <p:nvSpPr>
          <p:cNvPr id="36867" name="Text Box 3"/>
          <p:cNvSpPr txBox="1"/>
          <p:nvPr/>
        </p:nvSpPr>
        <p:spPr>
          <a:xfrm>
            <a:off x="766118" y="1985938"/>
            <a:ext cx="593725" cy="579438"/>
          </a:xfrm>
          <a:prstGeom prst="rect">
            <a:avLst/>
          </a:prstGeom>
          <a:noFill/>
          <a:ln w="9525">
            <a:noFill/>
          </a:ln>
        </p:spPr>
        <p:txBody>
          <a:bodyPr wrap="none">
            <a:spAutoFit/>
          </a:bodyPr>
          <a:lstStyle/>
          <a:p>
            <a:pPr algn="ctr"/>
            <a:r>
              <a:rPr lang="zh-CN" altLang="en-US" sz="3200" b="1" dirty="0">
                <a:latin typeface="Times New Roman" panose="02020603050405020304" pitchFamily="18" charset="0"/>
              </a:rPr>
              <a:t>解</a:t>
            </a:r>
            <a:endParaRPr lang="zh-CN" altLang="en-US" sz="3200" b="1" dirty="0">
              <a:latin typeface="Times New Roman" panose="02020603050405020304" pitchFamily="18" charset="0"/>
            </a:endParaRPr>
          </a:p>
        </p:txBody>
      </p:sp>
      <p:graphicFrame>
        <p:nvGraphicFramePr>
          <p:cNvPr id="36868" name="Object 3"/>
          <p:cNvGraphicFramePr/>
          <p:nvPr/>
        </p:nvGraphicFramePr>
        <p:xfrm>
          <a:off x="4703118" y="3292451"/>
          <a:ext cx="190500" cy="419100"/>
        </p:xfrm>
        <a:graphic>
          <a:graphicData uri="http://schemas.openxmlformats.org/presentationml/2006/ole">
            <mc:AlternateContent xmlns:mc="http://schemas.openxmlformats.org/markup-compatibility/2006">
              <mc:Choice xmlns:v="urn:schemas-microsoft-com:vml" Requires="v">
                <p:oleObj spid="_x0000_s2" name="" r:id="rId3" imgW="190500" imgH="419100" progId="Equation.3">
                  <p:embed/>
                </p:oleObj>
              </mc:Choice>
              <mc:Fallback>
                <p:oleObj name="" r:id="rId3" imgW="190500" imgH="419100" progId="Equation.3">
                  <p:embed/>
                  <p:pic>
                    <p:nvPicPr>
                      <p:cNvPr id="0" name="Object 3"/>
                      <p:cNvPicPr/>
                      <p:nvPr/>
                    </p:nvPicPr>
                    <p:blipFill>
                      <a:blip r:embed="rId4"/>
                      <a:stretch>
                        <a:fillRect/>
                      </a:stretch>
                    </p:blipFill>
                    <p:spPr>
                      <a:xfrm>
                        <a:off x="4703118" y="3292451"/>
                        <a:ext cx="190500" cy="419100"/>
                      </a:xfrm>
                      <a:prstGeom prst="rect">
                        <a:avLst/>
                      </a:prstGeom>
                      <a:noFill/>
                      <a:ln w="38100">
                        <a:noFill/>
                        <a:miter/>
                      </a:ln>
                    </p:spPr>
                  </p:pic>
                </p:oleObj>
              </mc:Fallback>
            </mc:AlternateContent>
          </a:graphicData>
        </a:graphic>
      </p:graphicFrame>
      <p:graphicFrame>
        <p:nvGraphicFramePr>
          <p:cNvPr id="36869" name="Object 4"/>
          <p:cNvGraphicFramePr/>
          <p:nvPr/>
        </p:nvGraphicFramePr>
        <p:xfrm>
          <a:off x="1404293" y="1917676"/>
          <a:ext cx="7127875" cy="1924050"/>
        </p:xfrm>
        <a:graphic>
          <a:graphicData uri="http://schemas.openxmlformats.org/presentationml/2006/ole">
            <mc:AlternateContent xmlns:mc="http://schemas.openxmlformats.org/markup-compatibility/2006">
              <mc:Choice xmlns:v="urn:schemas-microsoft-com:vml" Requires="v">
                <p:oleObj spid="_x0000_s3" name="" r:id="rId5" imgW="3352800" imgH="927100" progId="Equation.3">
                  <p:embed/>
                </p:oleObj>
              </mc:Choice>
              <mc:Fallback>
                <p:oleObj name="" r:id="rId5" imgW="3352800" imgH="927100" progId="Equation.3">
                  <p:embed/>
                  <p:pic>
                    <p:nvPicPr>
                      <p:cNvPr id="0" name="Object 4"/>
                      <p:cNvPicPr/>
                      <p:nvPr/>
                    </p:nvPicPr>
                    <p:blipFill>
                      <a:blip r:embed="rId6">
                        <a:clrChange>
                          <a:clrFrom>
                            <a:srgbClr val="000000"/>
                          </a:clrFrom>
                          <a:clrTo>
                            <a:srgbClr val="402000"/>
                          </a:clrTo>
                        </a:clrChange>
                      </a:blip>
                      <a:stretch>
                        <a:fillRect/>
                      </a:stretch>
                    </p:blipFill>
                    <p:spPr>
                      <a:xfrm>
                        <a:off x="1404293" y="1917676"/>
                        <a:ext cx="7127875" cy="1924050"/>
                      </a:xfrm>
                      <a:prstGeom prst="rect">
                        <a:avLst/>
                      </a:prstGeom>
                      <a:noFill/>
                      <a:ln w="38100">
                        <a:noFill/>
                        <a:miter/>
                      </a:ln>
                    </p:spPr>
                  </p:pic>
                </p:oleObj>
              </mc:Fallback>
            </mc:AlternateContent>
          </a:graphicData>
        </a:graphic>
      </p:graphicFrame>
      <p:sp>
        <p:nvSpPr>
          <p:cNvPr id="36870" name="Line 6"/>
          <p:cNvSpPr/>
          <p:nvPr/>
        </p:nvSpPr>
        <p:spPr>
          <a:xfrm>
            <a:off x="2556818" y="3357538"/>
            <a:ext cx="4103688" cy="0"/>
          </a:xfrm>
          <a:prstGeom prst="line">
            <a:avLst/>
          </a:prstGeom>
          <a:ln w="9525" cap="flat" cmpd="sng">
            <a:solidFill>
              <a:schemeClr val="tx1"/>
            </a:solidFill>
            <a:prstDash val="solid"/>
            <a:headEnd type="none" w="med" len="med"/>
            <a:tailEnd type="none" w="med" len="med"/>
          </a:ln>
        </p:spPr>
      </p:sp>
      <p:sp>
        <p:nvSpPr>
          <p:cNvPr id="36871" name="Line 7"/>
          <p:cNvSpPr/>
          <p:nvPr/>
        </p:nvSpPr>
        <p:spPr>
          <a:xfrm>
            <a:off x="3564881" y="2925738"/>
            <a:ext cx="0" cy="863600"/>
          </a:xfrm>
          <a:prstGeom prst="line">
            <a:avLst/>
          </a:prstGeom>
          <a:ln w="9525" cap="flat" cmpd="sng">
            <a:solidFill>
              <a:schemeClr val="tx1"/>
            </a:solidFill>
            <a:prstDash val="solid"/>
            <a:headEnd type="none" w="med" len="med"/>
            <a:tailEnd type="none" w="med" len="med"/>
          </a:ln>
        </p:spPr>
      </p:sp>
      <p:graphicFrame>
        <p:nvGraphicFramePr>
          <p:cNvPr id="36872" name="Object 5"/>
          <p:cNvGraphicFramePr/>
          <p:nvPr/>
        </p:nvGraphicFramePr>
        <p:xfrm>
          <a:off x="1475731" y="4149701"/>
          <a:ext cx="5616575" cy="411162"/>
        </p:xfrm>
        <a:graphic>
          <a:graphicData uri="http://schemas.openxmlformats.org/presentationml/2006/ole">
            <mc:AlternateContent xmlns:mc="http://schemas.openxmlformats.org/markup-compatibility/2006">
              <mc:Choice xmlns:v="urn:schemas-microsoft-com:vml" Requires="v">
                <p:oleObj spid="_x0000_s4" name="" r:id="rId7" imgW="3124200" imgH="228600" progId="Equation.3">
                  <p:embed/>
                </p:oleObj>
              </mc:Choice>
              <mc:Fallback>
                <p:oleObj name="" r:id="rId7" imgW="3124200" imgH="228600" progId="Equation.3">
                  <p:embed/>
                  <p:pic>
                    <p:nvPicPr>
                      <p:cNvPr id="0" name="Object 5"/>
                      <p:cNvPicPr/>
                      <p:nvPr/>
                    </p:nvPicPr>
                    <p:blipFill>
                      <a:blip r:embed="rId8">
                        <a:clrChange>
                          <a:clrFrom>
                            <a:srgbClr val="000000"/>
                          </a:clrFrom>
                          <a:clrTo>
                            <a:srgbClr val="402000"/>
                          </a:clrTo>
                        </a:clrChange>
                      </a:blip>
                      <a:stretch>
                        <a:fillRect/>
                      </a:stretch>
                    </p:blipFill>
                    <p:spPr>
                      <a:xfrm>
                        <a:off x="1475731" y="4149701"/>
                        <a:ext cx="5616575" cy="411162"/>
                      </a:xfrm>
                      <a:prstGeom prst="rect">
                        <a:avLst/>
                      </a:prstGeom>
                      <a:noFill/>
                      <a:ln w="38100">
                        <a:noFill/>
                        <a:miter/>
                      </a:ln>
                    </p:spPr>
                  </p:pic>
                </p:oleObj>
              </mc:Fallback>
            </mc:AlternateContent>
          </a:graphicData>
        </a:graphic>
      </p:graphicFrame>
      <p:graphicFrame>
        <p:nvGraphicFramePr>
          <p:cNvPr id="36873" name="Object 6"/>
          <p:cNvGraphicFramePr/>
          <p:nvPr/>
        </p:nvGraphicFramePr>
        <p:xfrm>
          <a:off x="1316981" y="4500538"/>
          <a:ext cx="5640387" cy="2038350"/>
        </p:xfrm>
        <a:graphic>
          <a:graphicData uri="http://schemas.openxmlformats.org/presentationml/2006/ole">
            <mc:AlternateContent xmlns:mc="http://schemas.openxmlformats.org/markup-compatibility/2006">
              <mc:Choice xmlns:v="urn:schemas-microsoft-com:vml" Requires="v">
                <p:oleObj spid="_x0000_s5" name="" r:id="rId9" imgW="2844800" imgH="1028700" progId="Equation.3">
                  <p:embed/>
                </p:oleObj>
              </mc:Choice>
              <mc:Fallback>
                <p:oleObj name="" r:id="rId9" imgW="2844800" imgH="1028700" progId="Equation.3">
                  <p:embed/>
                  <p:pic>
                    <p:nvPicPr>
                      <p:cNvPr id="0" name="Object 6"/>
                      <p:cNvPicPr/>
                      <p:nvPr/>
                    </p:nvPicPr>
                    <p:blipFill>
                      <a:blip r:embed="rId10">
                        <a:clrChange>
                          <a:clrFrom>
                            <a:srgbClr val="000000"/>
                          </a:clrFrom>
                          <a:clrTo>
                            <a:srgbClr val="402000"/>
                          </a:clrTo>
                        </a:clrChange>
                      </a:blip>
                      <a:stretch>
                        <a:fillRect/>
                      </a:stretch>
                    </p:blipFill>
                    <p:spPr>
                      <a:xfrm>
                        <a:off x="1316981" y="4500538"/>
                        <a:ext cx="5640387" cy="203835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down)">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wipe(down)">
                                      <p:cBhvr>
                                        <p:cTn id="12" dur="500"/>
                                        <p:tgtEl>
                                          <p:spTgt spid="36868"/>
                                        </p:tgtEl>
                                      </p:cBhvr>
                                    </p:animEffect>
                                  </p:childTnLst>
                                </p:cTn>
                              </p:par>
                              <p:par>
                                <p:cTn id="13" presetID="22" presetClass="entr" presetSubtype="4" fill="hold"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wipe(down)">
                                      <p:cBhvr>
                                        <p:cTn id="15" dur="500"/>
                                        <p:tgtEl>
                                          <p:spTgt spid="36870"/>
                                        </p:tgtEl>
                                      </p:cBhvr>
                                    </p:animEffect>
                                  </p:childTnLst>
                                </p:cTn>
                              </p:par>
                              <p:par>
                                <p:cTn id="16" presetID="22" presetClass="entr" presetSubtype="4" fill="hold" nodeType="withEffect">
                                  <p:stCondLst>
                                    <p:cond delay="0"/>
                                  </p:stCondLst>
                                  <p:childTnLst>
                                    <p:set>
                                      <p:cBhvr>
                                        <p:cTn id="17" dur="1" fill="hold">
                                          <p:stCondLst>
                                            <p:cond delay="0"/>
                                          </p:stCondLst>
                                        </p:cTn>
                                        <p:tgtEl>
                                          <p:spTgt spid="36869"/>
                                        </p:tgtEl>
                                        <p:attrNameLst>
                                          <p:attrName>style.visibility</p:attrName>
                                        </p:attrNameLst>
                                      </p:cBhvr>
                                      <p:to>
                                        <p:strVal val="visible"/>
                                      </p:to>
                                    </p:set>
                                    <p:animEffect transition="in" filter="wipe(down)">
                                      <p:cBhvr>
                                        <p:cTn id="18" dur="500"/>
                                        <p:tgtEl>
                                          <p:spTgt spid="36869"/>
                                        </p:tgtEl>
                                      </p:cBhvr>
                                    </p:animEffect>
                                  </p:childTnLst>
                                </p:cTn>
                              </p:par>
                              <p:par>
                                <p:cTn id="19" presetID="22" presetClass="entr" presetSubtype="4" fill="hold" nodeType="withEffect">
                                  <p:stCondLst>
                                    <p:cond delay="0"/>
                                  </p:stCondLst>
                                  <p:childTnLst>
                                    <p:set>
                                      <p:cBhvr>
                                        <p:cTn id="20" dur="1" fill="hold">
                                          <p:stCondLst>
                                            <p:cond delay="0"/>
                                          </p:stCondLst>
                                        </p:cTn>
                                        <p:tgtEl>
                                          <p:spTgt spid="36871"/>
                                        </p:tgtEl>
                                        <p:attrNameLst>
                                          <p:attrName>style.visibility</p:attrName>
                                        </p:attrNameLst>
                                      </p:cBhvr>
                                      <p:to>
                                        <p:strVal val="visible"/>
                                      </p:to>
                                    </p:set>
                                    <p:animEffect transition="in" filter="wipe(down)">
                                      <p:cBhvr>
                                        <p:cTn id="21" dur="500"/>
                                        <p:tgtEl>
                                          <p:spTgt spid="3687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6872"/>
                                        </p:tgtEl>
                                        <p:attrNameLst>
                                          <p:attrName>style.visibility</p:attrName>
                                        </p:attrNameLst>
                                      </p:cBhvr>
                                      <p:to>
                                        <p:strVal val="visible"/>
                                      </p:to>
                                    </p:set>
                                    <p:animEffect transition="in" filter="wipe(down)">
                                      <p:cBhvr>
                                        <p:cTn id="26" dur="500"/>
                                        <p:tgtEl>
                                          <p:spTgt spid="368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6873"/>
                                        </p:tgtEl>
                                        <p:attrNameLst>
                                          <p:attrName>style.visibility</p:attrName>
                                        </p:attrNameLst>
                                      </p:cBhvr>
                                      <p:to>
                                        <p:strVal val="visible"/>
                                      </p:to>
                                    </p:set>
                                    <p:animEffect transition="in" filter="wipe(down)">
                                      <p:cBhvr>
                                        <p:cTn id="31"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p:nvPr/>
        </p:nvGraphicFramePr>
        <p:xfrm>
          <a:off x="878532" y="1268760"/>
          <a:ext cx="7581900" cy="1219200"/>
        </p:xfrm>
        <a:graphic>
          <a:graphicData uri="http://schemas.openxmlformats.org/presentationml/2006/ole">
            <mc:AlternateContent xmlns:mc="http://schemas.openxmlformats.org/markup-compatibility/2006">
              <mc:Choice xmlns:v="urn:schemas-microsoft-com:vml" Requires="v">
                <p:oleObj spid="_x0000_s0" name="" r:id="rId1" imgW="7581900" imgH="1219200" progId="Equation.3">
                  <p:embed/>
                </p:oleObj>
              </mc:Choice>
              <mc:Fallback>
                <p:oleObj name="" r:id="rId1" imgW="7581900" imgH="1219200" progId="Equation.3">
                  <p:embed/>
                  <p:pic>
                    <p:nvPicPr>
                      <p:cNvPr id="0" name="Object 2"/>
                      <p:cNvPicPr/>
                      <p:nvPr/>
                    </p:nvPicPr>
                    <p:blipFill>
                      <a:blip r:embed="rId2">
                        <a:clrChange>
                          <a:clrFrom>
                            <a:srgbClr val="000000"/>
                          </a:clrFrom>
                          <a:clrTo>
                            <a:srgbClr val="402000"/>
                          </a:clrTo>
                        </a:clrChange>
                      </a:blip>
                      <a:stretch>
                        <a:fillRect/>
                      </a:stretch>
                    </p:blipFill>
                    <p:spPr>
                      <a:xfrm>
                        <a:off x="878532" y="1268760"/>
                        <a:ext cx="7581900" cy="1219200"/>
                      </a:xfrm>
                      <a:prstGeom prst="rect">
                        <a:avLst/>
                      </a:prstGeom>
                      <a:noFill/>
                      <a:ln w="38100">
                        <a:noFill/>
                        <a:miter/>
                      </a:ln>
                    </p:spPr>
                  </p:pic>
                </p:oleObj>
              </mc:Fallback>
            </mc:AlternateContent>
          </a:graphicData>
        </a:graphic>
      </p:graphicFrame>
      <p:graphicFrame>
        <p:nvGraphicFramePr>
          <p:cNvPr id="37891" name="Object 3"/>
          <p:cNvGraphicFramePr/>
          <p:nvPr/>
        </p:nvGraphicFramePr>
        <p:xfrm>
          <a:off x="878532" y="2818160"/>
          <a:ext cx="762000" cy="393700"/>
        </p:xfrm>
        <a:graphic>
          <a:graphicData uri="http://schemas.openxmlformats.org/presentationml/2006/ole">
            <mc:AlternateContent xmlns:mc="http://schemas.openxmlformats.org/markup-compatibility/2006">
              <mc:Choice xmlns:v="urn:schemas-microsoft-com:vml" Requires="v">
                <p:oleObj spid="_x0000_s2" name="" r:id="rId3" imgW="761365" imgH="393700" progId="Equation.3">
                  <p:embed/>
                </p:oleObj>
              </mc:Choice>
              <mc:Fallback>
                <p:oleObj name="" r:id="rId3" imgW="761365" imgH="393700" progId="Equation.3">
                  <p:embed/>
                  <p:pic>
                    <p:nvPicPr>
                      <p:cNvPr id="0" name="Object 3"/>
                      <p:cNvPicPr/>
                      <p:nvPr/>
                    </p:nvPicPr>
                    <p:blipFill>
                      <a:blip r:embed="rId4">
                        <a:clrChange>
                          <a:clrFrom>
                            <a:srgbClr val="000000"/>
                          </a:clrFrom>
                          <a:clrTo>
                            <a:srgbClr val="402000"/>
                          </a:clrTo>
                        </a:clrChange>
                      </a:blip>
                      <a:stretch>
                        <a:fillRect/>
                      </a:stretch>
                    </p:blipFill>
                    <p:spPr>
                      <a:xfrm>
                        <a:off x="878532" y="2818160"/>
                        <a:ext cx="762000" cy="393700"/>
                      </a:xfrm>
                      <a:prstGeom prst="rect">
                        <a:avLst/>
                      </a:prstGeom>
                      <a:noFill/>
                      <a:ln w="38100">
                        <a:noFill/>
                        <a:miter/>
                      </a:ln>
                    </p:spPr>
                  </p:pic>
                </p:oleObj>
              </mc:Fallback>
            </mc:AlternateContent>
          </a:graphicData>
        </a:graphic>
      </p:graphicFrame>
      <p:graphicFrame>
        <p:nvGraphicFramePr>
          <p:cNvPr id="37892" name="Object 4"/>
          <p:cNvGraphicFramePr/>
          <p:nvPr/>
        </p:nvGraphicFramePr>
        <p:xfrm>
          <a:off x="878532" y="3340448"/>
          <a:ext cx="7264400" cy="901700"/>
        </p:xfrm>
        <a:graphic>
          <a:graphicData uri="http://schemas.openxmlformats.org/presentationml/2006/ole">
            <mc:AlternateContent xmlns:mc="http://schemas.openxmlformats.org/markup-compatibility/2006">
              <mc:Choice xmlns:v="urn:schemas-microsoft-com:vml" Requires="v">
                <p:oleObj spid="_x0000_s3" name="" r:id="rId5" imgW="7261225" imgH="901065" progId="Equation.3">
                  <p:embed/>
                </p:oleObj>
              </mc:Choice>
              <mc:Fallback>
                <p:oleObj name="" r:id="rId5" imgW="7261225" imgH="901065" progId="Equation.3">
                  <p:embed/>
                  <p:pic>
                    <p:nvPicPr>
                      <p:cNvPr id="0" name="Object 4"/>
                      <p:cNvPicPr/>
                      <p:nvPr/>
                    </p:nvPicPr>
                    <p:blipFill>
                      <a:blip r:embed="rId6">
                        <a:clrChange>
                          <a:clrFrom>
                            <a:srgbClr val="000000"/>
                          </a:clrFrom>
                          <a:clrTo>
                            <a:srgbClr val="402000"/>
                          </a:clrTo>
                        </a:clrChange>
                      </a:blip>
                      <a:stretch>
                        <a:fillRect/>
                      </a:stretch>
                    </p:blipFill>
                    <p:spPr>
                      <a:xfrm>
                        <a:off x="878532" y="3340448"/>
                        <a:ext cx="7264400" cy="901700"/>
                      </a:xfrm>
                      <a:prstGeom prst="rect">
                        <a:avLst/>
                      </a:prstGeom>
                      <a:noFill/>
                      <a:ln w="38100">
                        <a:noFill/>
                        <a:miter/>
                      </a:ln>
                    </p:spPr>
                  </p:pic>
                </p:oleObj>
              </mc:Fallback>
            </mc:AlternateContent>
          </a:graphicData>
        </a:graphic>
      </p:graphicFrame>
      <p:graphicFrame>
        <p:nvGraphicFramePr>
          <p:cNvPr id="37893" name="Object 5"/>
          <p:cNvGraphicFramePr/>
          <p:nvPr/>
        </p:nvGraphicFramePr>
        <p:xfrm>
          <a:off x="2602557" y="4288185"/>
          <a:ext cx="4610100" cy="901700"/>
        </p:xfrm>
        <a:graphic>
          <a:graphicData uri="http://schemas.openxmlformats.org/presentationml/2006/ole">
            <mc:AlternateContent xmlns:mc="http://schemas.openxmlformats.org/markup-compatibility/2006">
              <mc:Choice xmlns:v="urn:schemas-microsoft-com:vml" Requires="v">
                <p:oleObj spid="_x0000_s4" name="" r:id="rId7" imgW="4608195" imgH="901065" progId="Equation.3">
                  <p:embed/>
                </p:oleObj>
              </mc:Choice>
              <mc:Fallback>
                <p:oleObj name="" r:id="rId7" imgW="4608195" imgH="901065" progId="Equation.3">
                  <p:embed/>
                  <p:pic>
                    <p:nvPicPr>
                      <p:cNvPr id="0" name="Object 5"/>
                      <p:cNvPicPr/>
                      <p:nvPr/>
                    </p:nvPicPr>
                    <p:blipFill>
                      <a:blip r:embed="rId8">
                        <a:clrChange>
                          <a:clrFrom>
                            <a:srgbClr val="000000"/>
                          </a:clrFrom>
                          <a:clrTo>
                            <a:srgbClr val="402000"/>
                          </a:clrTo>
                        </a:clrChange>
                      </a:blip>
                      <a:stretch>
                        <a:fillRect/>
                      </a:stretch>
                    </p:blipFill>
                    <p:spPr>
                      <a:xfrm>
                        <a:off x="2602557" y="4288185"/>
                        <a:ext cx="4610100" cy="901700"/>
                      </a:xfrm>
                      <a:prstGeom prst="rect">
                        <a:avLst/>
                      </a:prstGeom>
                      <a:noFill/>
                      <a:ln w="38100">
                        <a:noFill/>
                        <a:miter/>
                      </a:ln>
                    </p:spPr>
                  </p:pic>
                </p:oleObj>
              </mc:Fallback>
            </mc:AlternateContent>
          </a:graphicData>
        </a:graphic>
      </p:graphicFrame>
      <p:graphicFrame>
        <p:nvGraphicFramePr>
          <p:cNvPr id="37894" name="Object 6"/>
          <p:cNvGraphicFramePr/>
          <p:nvPr/>
        </p:nvGraphicFramePr>
        <p:xfrm>
          <a:off x="2316807" y="5359748"/>
          <a:ext cx="3784600" cy="393700"/>
        </p:xfrm>
        <a:graphic>
          <a:graphicData uri="http://schemas.openxmlformats.org/presentationml/2006/ole">
            <mc:AlternateContent xmlns:mc="http://schemas.openxmlformats.org/markup-compatibility/2006">
              <mc:Choice xmlns:v="urn:schemas-microsoft-com:vml" Requires="v">
                <p:oleObj spid="_x0000_s5" name="" r:id="rId9" imgW="3782695" imgH="393700" progId="Equation.3">
                  <p:embed/>
                </p:oleObj>
              </mc:Choice>
              <mc:Fallback>
                <p:oleObj name="" r:id="rId9" imgW="3782695" imgH="393700" progId="Equation.3">
                  <p:embed/>
                  <p:pic>
                    <p:nvPicPr>
                      <p:cNvPr id="0" name="Object 6"/>
                      <p:cNvPicPr/>
                      <p:nvPr/>
                    </p:nvPicPr>
                    <p:blipFill>
                      <a:blip r:embed="rId10">
                        <a:clrChange>
                          <a:clrFrom>
                            <a:srgbClr val="000000"/>
                          </a:clrFrom>
                          <a:clrTo>
                            <a:srgbClr val="402000"/>
                          </a:clrTo>
                        </a:clrChange>
                      </a:blip>
                      <a:stretch>
                        <a:fillRect/>
                      </a:stretch>
                    </p:blipFill>
                    <p:spPr>
                      <a:xfrm>
                        <a:off x="2316807" y="5359748"/>
                        <a:ext cx="3784600" cy="3937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down)">
                                      <p:cBhvr>
                                        <p:cTn id="7" dur="500"/>
                                        <p:tgtEl>
                                          <p:spTgt spid="378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wipe(down)">
                                      <p:cBhvr>
                                        <p:cTn id="12" dur="500"/>
                                        <p:tgtEl>
                                          <p:spTgt spid="378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893"/>
                                        </p:tgtEl>
                                        <p:attrNameLst>
                                          <p:attrName>style.visibility</p:attrName>
                                        </p:attrNameLst>
                                      </p:cBhvr>
                                      <p:to>
                                        <p:strVal val="visible"/>
                                      </p:to>
                                    </p:set>
                                    <p:animEffect transition="in" filter="wipe(down)">
                                      <p:cBhvr>
                                        <p:cTn id="17" dur="500"/>
                                        <p:tgtEl>
                                          <p:spTgt spid="378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894"/>
                                        </p:tgtEl>
                                        <p:attrNameLst>
                                          <p:attrName>style.visibility</p:attrName>
                                        </p:attrNameLst>
                                      </p:cBhvr>
                                      <p:to>
                                        <p:strVal val="visible"/>
                                      </p:to>
                                    </p:set>
                                    <p:animEffect transition="in" filter="wipe(down)">
                                      <p:cBhvr>
                                        <p:cTn id="22"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p:nvPr/>
        </p:nvGraphicFramePr>
        <p:xfrm>
          <a:off x="666824" y="3259361"/>
          <a:ext cx="7721600" cy="901700"/>
        </p:xfrm>
        <a:graphic>
          <a:graphicData uri="http://schemas.openxmlformats.org/presentationml/2006/ole">
            <mc:AlternateContent xmlns:mc="http://schemas.openxmlformats.org/markup-compatibility/2006">
              <mc:Choice xmlns:v="urn:schemas-microsoft-com:vml" Requires="v">
                <p:oleObj spid="_x0000_s0" name="" r:id="rId1" imgW="7718425" imgH="901065" progId="Equation.3">
                  <p:embed/>
                </p:oleObj>
              </mc:Choice>
              <mc:Fallback>
                <p:oleObj name="" r:id="rId1" imgW="7718425" imgH="901065" progId="Equation.3">
                  <p:embed/>
                  <p:pic>
                    <p:nvPicPr>
                      <p:cNvPr id="0" name="Object 2"/>
                      <p:cNvPicPr/>
                      <p:nvPr/>
                    </p:nvPicPr>
                    <p:blipFill>
                      <a:blip r:embed="rId2">
                        <a:clrChange>
                          <a:clrFrom>
                            <a:srgbClr val="000000"/>
                          </a:clrFrom>
                          <a:clrTo>
                            <a:srgbClr val="402000"/>
                          </a:clrTo>
                        </a:clrChange>
                      </a:blip>
                      <a:stretch>
                        <a:fillRect/>
                      </a:stretch>
                    </p:blipFill>
                    <p:spPr>
                      <a:xfrm>
                        <a:off x="666824" y="3259361"/>
                        <a:ext cx="7721600" cy="901700"/>
                      </a:xfrm>
                      <a:prstGeom prst="rect">
                        <a:avLst/>
                      </a:prstGeom>
                      <a:noFill/>
                      <a:ln w="38100">
                        <a:noFill/>
                        <a:miter/>
                      </a:ln>
                    </p:spPr>
                  </p:pic>
                </p:oleObj>
              </mc:Fallback>
            </mc:AlternateContent>
          </a:graphicData>
        </a:graphic>
      </p:graphicFrame>
      <p:graphicFrame>
        <p:nvGraphicFramePr>
          <p:cNvPr id="38915" name="Object 3"/>
          <p:cNvGraphicFramePr/>
          <p:nvPr/>
        </p:nvGraphicFramePr>
        <p:xfrm>
          <a:off x="2251149" y="4411886"/>
          <a:ext cx="4127500" cy="901700"/>
        </p:xfrm>
        <a:graphic>
          <a:graphicData uri="http://schemas.openxmlformats.org/presentationml/2006/ole">
            <mc:AlternateContent xmlns:mc="http://schemas.openxmlformats.org/markup-compatibility/2006">
              <mc:Choice xmlns:v="urn:schemas-microsoft-com:vml" Requires="v">
                <p:oleObj spid="_x0000_s2" name="" r:id="rId3" imgW="4125595" imgH="901065" progId="Equation.3">
                  <p:embed/>
                </p:oleObj>
              </mc:Choice>
              <mc:Fallback>
                <p:oleObj name="" r:id="rId3" imgW="4125595" imgH="901065" progId="Equation.3">
                  <p:embed/>
                  <p:pic>
                    <p:nvPicPr>
                      <p:cNvPr id="0" name="Object 3"/>
                      <p:cNvPicPr/>
                      <p:nvPr/>
                    </p:nvPicPr>
                    <p:blipFill>
                      <a:blip r:embed="rId4">
                        <a:clrChange>
                          <a:clrFrom>
                            <a:srgbClr val="000000"/>
                          </a:clrFrom>
                          <a:clrTo>
                            <a:srgbClr val="402000"/>
                          </a:clrTo>
                        </a:clrChange>
                      </a:blip>
                      <a:stretch>
                        <a:fillRect/>
                      </a:stretch>
                    </p:blipFill>
                    <p:spPr>
                      <a:xfrm>
                        <a:off x="2251149" y="4411886"/>
                        <a:ext cx="4127500" cy="901700"/>
                      </a:xfrm>
                      <a:prstGeom prst="rect">
                        <a:avLst/>
                      </a:prstGeom>
                      <a:noFill/>
                      <a:ln w="38100">
                        <a:noFill/>
                        <a:miter/>
                      </a:ln>
                    </p:spPr>
                  </p:pic>
                </p:oleObj>
              </mc:Fallback>
            </mc:AlternateContent>
          </a:graphicData>
        </a:graphic>
      </p:graphicFrame>
      <p:graphicFrame>
        <p:nvGraphicFramePr>
          <p:cNvPr id="38916" name="Object 4"/>
          <p:cNvGraphicFramePr/>
          <p:nvPr/>
        </p:nvGraphicFramePr>
        <p:xfrm>
          <a:off x="2467049" y="5564411"/>
          <a:ext cx="2959100" cy="393700"/>
        </p:xfrm>
        <a:graphic>
          <a:graphicData uri="http://schemas.openxmlformats.org/presentationml/2006/ole">
            <mc:AlternateContent xmlns:mc="http://schemas.openxmlformats.org/markup-compatibility/2006">
              <mc:Choice xmlns:v="urn:schemas-microsoft-com:vml" Requires="v">
                <p:oleObj spid="_x0000_s3" name="" r:id="rId5" imgW="2957830" imgH="393700" progId="Equation.3">
                  <p:embed/>
                </p:oleObj>
              </mc:Choice>
              <mc:Fallback>
                <p:oleObj name="" r:id="rId5" imgW="2957830" imgH="393700" progId="Equation.3">
                  <p:embed/>
                  <p:pic>
                    <p:nvPicPr>
                      <p:cNvPr id="0" name="Object 4"/>
                      <p:cNvPicPr/>
                      <p:nvPr/>
                    </p:nvPicPr>
                    <p:blipFill>
                      <a:blip r:embed="rId6">
                        <a:clrChange>
                          <a:clrFrom>
                            <a:srgbClr val="000000"/>
                          </a:clrFrom>
                          <a:clrTo>
                            <a:srgbClr val="402000"/>
                          </a:clrTo>
                        </a:clrChange>
                      </a:blip>
                      <a:stretch>
                        <a:fillRect/>
                      </a:stretch>
                    </p:blipFill>
                    <p:spPr>
                      <a:xfrm>
                        <a:off x="2467049" y="5564411"/>
                        <a:ext cx="2959100" cy="393700"/>
                      </a:xfrm>
                      <a:prstGeom prst="rect">
                        <a:avLst/>
                      </a:prstGeom>
                      <a:noFill/>
                      <a:ln w="38100">
                        <a:noFill/>
                        <a:miter/>
                      </a:ln>
                    </p:spPr>
                  </p:pic>
                </p:oleObj>
              </mc:Fallback>
            </mc:AlternateContent>
          </a:graphicData>
        </a:graphic>
      </p:graphicFrame>
      <p:graphicFrame>
        <p:nvGraphicFramePr>
          <p:cNvPr id="38917" name="Object 5"/>
          <p:cNvGraphicFramePr/>
          <p:nvPr/>
        </p:nvGraphicFramePr>
        <p:xfrm>
          <a:off x="1098624" y="2373536"/>
          <a:ext cx="6502400" cy="584200"/>
        </p:xfrm>
        <a:graphic>
          <a:graphicData uri="http://schemas.openxmlformats.org/presentationml/2006/ole">
            <mc:AlternateContent xmlns:mc="http://schemas.openxmlformats.org/markup-compatibility/2006">
              <mc:Choice xmlns:v="urn:schemas-microsoft-com:vml" Requires="v">
                <p:oleObj spid="_x0000_s4" name="" r:id="rId7" imgW="6499860" imgH="584200" progId="Equation.3">
                  <p:embed/>
                </p:oleObj>
              </mc:Choice>
              <mc:Fallback>
                <p:oleObj name="" r:id="rId7" imgW="6499860" imgH="584200" progId="Equation.3">
                  <p:embed/>
                  <p:pic>
                    <p:nvPicPr>
                      <p:cNvPr id="0" name="Object 5"/>
                      <p:cNvPicPr/>
                      <p:nvPr/>
                    </p:nvPicPr>
                    <p:blipFill>
                      <a:blip r:embed="rId8">
                        <a:clrChange>
                          <a:clrFrom>
                            <a:srgbClr val="000000"/>
                          </a:clrFrom>
                          <a:clrTo>
                            <a:srgbClr val="402000"/>
                          </a:clrTo>
                        </a:clrChange>
                      </a:blip>
                      <a:stretch>
                        <a:fillRect/>
                      </a:stretch>
                    </p:blipFill>
                    <p:spPr>
                      <a:xfrm>
                        <a:off x="1098624" y="2373536"/>
                        <a:ext cx="6502400" cy="584200"/>
                      </a:xfrm>
                      <a:prstGeom prst="rect">
                        <a:avLst/>
                      </a:prstGeom>
                      <a:noFill/>
                      <a:ln w="38100">
                        <a:noFill/>
                        <a:miter/>
                      </a:ln>
                    </p:spPr>
                  </p:pic>
                </p:oleObj>
              </mc:Fallback>
            </mc:AlternateContent>
          </a:graphicData>
        </a:graphic>
      </p:graphicFrame>
      <p:graphicFrame>
        <p:nvGraphicFramePr>
          <p:cNvPr id="32774" name="Object 6"/>
          <p:cNvGraphicFramePr/>
          <p:nvPr/>
        </p:nvGraphicFramePr>
        <p:xfrm>
          <a:off x="666824" y="1052736"/>
          <a:ext cx="7561263" cy="1119187"/>
        </p:xfrm>
        <a:graphic>
          <a:graphicData uri="http://schemas.openxmlformats.org/presentationml/2006/ole">
            <mc:AlternateContent xmlns:mc="http://schemas.openxmlformats.org/markup-compatibility/2006">
              <mc:Choice xmlns:v="urn:schemas-microsoft-com:vml" Requires="v">
                <p:oleObj spid="_x0000_s5" name="" r:id="rId9" imgW="3086100" imgH="457200" progId="Equation.3">
                  <p:embed/>
                </p:oleObj>
              </mc:Choice>
              <mc:Fallback>
                <p:oleObj name="" r:id="rId9" imgW="3086100" imgH="457200" progId="Equation.3">
                  <p:embed/>
                  <p:pic>
                    <p:nvPicPr>
                      <p:cNvPr id="0" name="Object 6"/>
                      <p:cNvPicPr/>
                      <p:nvPr/>
                    </p:nvPicPr>
                    <p:blipFill>
                      <a:blip r:embed="rId10">
                        <a:clrChange>
                          <a:clrFrom>
                            <a:srgbClr val="000000"/>
                          </a:clrFrom>
                          <a:clrTo>
                            <a:srgbClr val="402000"/>
                          </a:clrTo>
                        </a:clrChange>
                      </a:blip>
                      <a:stretch>
                        <a:fillRect/>
                      </a:stretch>
                    </p:blipFill>
                    <p:spPr>
                      <a:xfrm>
                        <a:off x="666824" y="1052736"/>
                        <a:ext cx="7561263" cy="1119187"/>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down)">
                                      <p:cBhvr>
                                        <p:cTn id="7" dur="5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wipe(down)">
                                      <p:cBhvr>
                                        <p:cTn id="12" dur="500"/>
                                        <p:tgtEl>
                                          <p:spTgt spid="389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8915"/>
                                        </p:tgtEl>
                                        <p:attrNameLst>
                                          <p:attrName>style.visibility</p:attrName>
                                        </p:attrNameLst>
                                      </p:cBhvr>
                                      <p:to>
                                        <p:strVal val="visible"/>
                                      </p:to>
                                    </p:set>
                                    <p:animEffect transition="in" filter="wipe(down)">
                                      <p:cBhvr>
                                        <p:cTn id="17" dur="500"/>
                                        <p:tgtEl>
                                          <p:spTgt spid="389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916"/>
                                        </p:tgtEl>
                                        <p:attrNameLst>
                                          <p:attrName>style.visibility</p:attrName>
                                        </p:attrNameLst>
                                      </p:cBhvr>
                                      <p:to>
                                        <p:strVal val="visible"/>
                                      </p:to>
                                    </p:set>
                                    <p:animEffect transition="in" filter="wipe(down)">
                                      <p:cBhvr>
                                        <p:cTn id="2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p:nvPr/>
        </p:nvSpPr>
        <p:spPr>
          <a:xfrm>
            <a:off x="785813" y="1643063"/>
            <a:ext cx="7964487" cy="1328737"/>
          </a:xfrm>
          <a:prstGeom prst="rect">
            <a:avLst/>
          </a:prstGeom>
          <a:noFill/>
          <a:ln w="9525">
            <a:noFill/>
          </a:ln>
        </p:spPr>
        <p:txBody>
          <a:bodyPr>
            <a:spAutoFit/>
          </a:bodyPr>
          <a:lstStyle/>
          <a:p>
            <a:pPr algn="just">
              <a:lnSpc>
                <a:spcPct val="115000"/>
              </a:lnSpc>
            </a:pPr>
            <a:r>
              <a:rPr lang="zh-CN" altLang="en-US" sz="2400" b="1" dirty="0">
                <a:solidFill>
                  <a:schemeClr val="accent2"/>
                </a:solidFill>
                <a:latin typeface="Times New Roman" panose="02020603050405020304" pitchFamily="18" charset="0"/>
              </a:rPr>
              <a:t>例</a:t>
            </a:r>
            <a:r>
              <a:rPr lang="en-US" altLang="zh-CN" sz="2400" b="1" dirty="0">
                <a:solidFill>
                  <a:schemeClr val="accent2"/>
                </a:solidFill>
                <a:latin typeface="Times New Roman" panose="02020603050405020304" pitchFamily="18" charset="0"/>
              </a:rPr>
              <a:t>1 </a:t>
            </a:r>
            <a:r>
              <a:rPr lang="zh-CN" altLang="en-US" sz="2400" b="1" dirty="0">
                <a:solidFill>
                  <a:schemeClr val="accent2"/>
                </a:solidFill>
                <a:latin typeface="Times New Roman" panose="02020603050405020304" pitchFamily="18" charset="0"/>
              </a:rPr>
              <a:t>根据以往经验，某种电器元件的寿命服从均值为</a:t>
            </a:r>
            <a:r>
              <a:rPr lang="en-US" altLang="zh-CN" sz="2400" b="1" dirty="0">
                <a:solidFill>
                  <a:schemeClr val="accent2"/>
                </a:solidFill>
                <a:latin typeface="Times New Roman" panose="02020603050405020304" pitchFamily="18" charset="0"/>
              </a:rPr>
              <a:t>100</a:t>
            </a:r>
            <a:r>
              <a:rPr lang="zh-CN" altLang="en-US" sz="2400" b="1" dirty="0">
                <a:solidFill>
                  <a:schemeClr val="accent2"/>
                </a:solidFill>
                <a:latin typeface="Times New Roman" panose="02020603050405020304" pitchFamily="18" charset="0"/>
              </a:rPr>
              <a:t>小时的指数分布</a:t>
            </a:r>
            <a:r>
              <a:rPr lang="en-US" altLang="zh-CN" sz="2400" b="1" dirty="0">
                <a:solidFill>
                  <a:schemeClr val="accent2"/>
                </a:solidFill>
                <a:latin typeface="Times New Roman" panose="02020603050405020304" pitchFamily="18" charset="0"/>
              </a:rPr>
              <a:t>. </a:t>
            </a:r>
            <a:r>
              <a:rPr lang="zh-CN" altLang="en-US" sz="2400" b="1" dirty="0">
                <a:solidFill>
                  <a:schemeClr val="accent2"/>
                </a:solidFill>
                <a:latin typeface="Times New Roman" panose="02020603050405020304" pitchFamily="18" charset="0"/>
              </a:rPr>
              <a:t>现随机地取</a:t>
            </a:r>
            <a:r>
              <a:rPr lang="en-US" altLang="zh-CN" sz="2400" b="1" dirty="0">
                <a:solidFill>
                  <a:schemeClr val="accent2"/>
                </a:solidFill>
                <a:latin typeface="Times New Roman" panose="02020603050405020304" pitchFamily="18" charset="0"/>
              </a:rPr>
              <a:t>16</a:t>
            </a:r>
            <a:r>
              <a:rPr lang="zh-CN" altLang="en-US" sz="2400" b="1" dirty="0">
                <a:solidFill>
                  <a:schemeClr val="accent2"/>
                </a:solidFill>
                <a:latin typeface="Times New Roman" panose="02020603050405020304" pitchFamily="18" charset="0"/>
              </a:rPr>
              <a:t>只，设它们的寿命是相互独立的</a:t>
            </a:r>
            <a:r>
              <a:rPr lang="en-US" altLang="zh-CN" sz="2400" b="1" dirty="0">
                <a:solidFill>
                  <a:schemeClr val="accent2"/>
                </a:solidFill>
                <a:latin typeface="Times New Roman" panose="02020603050405020304" pitchFamily="18" charset="0"/>
              </a:rPr>
              <a:t>. </a:t>
            </a:r>
            <a:r>
              <a:rPr lang="zh-CN" altLang="en-US" sz="2400" b="1" dirty="0">
                <a:solidFill>
                  <a:schemeClr val="accent2"/>
                </a:solidFill>
                <a:latin typeface="Times New Roman" panose="02020603050405020304" pitchFamily="18" charset="0"/>
              </a:rPr>
              <a:t>求这</a:t>
            </a:r>
            <a:r>
              <a:rPr lang="en-US" altLang="zh-CN" sz="2400" b="1" dirty="0">
                <a:solidFill>
                  <a:schemeClr val="accent2"/>
                </a:solidFill>
                <a:latin typeface="Times New Roman" panose="02020603050405020304" pitchFamily="18" charset="0"/>
              </a:rPr>
              <a:t>16</a:t>
            </a:r>
            <a:r>
              <a:rPr lang="zh-CN" altLang="en-US" sz="2400" b="1" dirty="0">
                <a:solidFill>
                  <a:schemeClr val="accent2"/>
                </a:solidFill>
                <a:latin typeface="Times New Roman" panose="02020603050405020304" pitchFamily="18" charset="0"/>
              </a:rPr>
              <a:t>只元件的寿命的总和大于</a:t>
            </a:r>
            <a:r>
              <a:rPr lang="en-US" altLang="zh-CN" sz="2400" b="1" dirty="0">
                <a:solidFill>
                  <a:schemeClr val="accent2"/>
                </a:solidFill>
                <a:latin typeface="Times New Roman" panose="02020603050405020304" pitchFamily="18" charset="0"/>
              </a:rPr>
              <a:t>1920</a:t>
            </a:r>
            <a:r>
              <a:rPr lang="zh-CN" altLang="en-US" sz="2400" b="1" dirty="0">
                <a:solidFill>
                  <a:schemeClr val="accent2"/>
                </a:solidFill>
                <a:latin typeface="Times New Roman" panose="02020603050405020304" pitchFamily="18" charset="0"/>
              </a:rPr>
              <a:t>小时的概率</a:t>
            </a:r>
            <a:r>
              <a:rPr lang="en-US" altLang="zh-CN" sz="2400" b="1" dirty="0">
                <a:solidFill>
                  <a:schemeClr val="accent2"/>
                </a:solidFill>
                <a:latin typeface="Times New Roman" panose="02020603050405020304" pitchFamily="18" charset="0"/>
              </a:rPr>
              <a:t>.</a:t>
            </a:r>
            <a:endParaRPr lang="en-US" altLang="zh-CN" sz="2400" dirty="0">
              <a:solidFill>
                <a:schemeClr val="accent2"/>
              </a:solidFill>
              <a:latin typeface="Times New Roman" panose="02020603050405020304" pitchFamily="18" charset="0"/>
            </a:endParaRPr>
          </a:p>
        </p:txBody>
      </p:sp>
      <p:sp>
        <p:nvSpPr>
          <p:cNvPr id="66563" name="Text Box 3"/>
          <p:cNvSpPr txBox="1"/>
          <p:nvPr/>
        </p:nvSpPr>
        <p:spPr>
          <a:xfrm>
            <a:off x="857250" y="928688"/>
            <a:ext cx="2817813" cy="584200"/>
          </a:xfrm>
          <a:prstGeom prst="rect">
            <a:avLst/>
          </a:prstGeom>
          <a:noFill/>
          <a:ln w="9525">
            <a:noFill/>
          </a:ln>
        </p:spPr>
        <p:txBody>
          <a:bodyPr>
            <a:spAutoFit/>
          </a:bodyPr>
          <a:lstStyle/>
          <a:p>
            <a:pPr algn="ctr"/>
            <a:r>
              <a:rPr lang="zh-CN" altLang="en-US" sz="3200" b="1" dirty="0">
                <a:solidFill>
                  <a:schemeClr val="tx2"/>
                </a:solidFill>
                <a:latin typeface="Times New Roman" panose="02020603050405020304" pitchFamily="18" charset="0"/>
                <a:ea typeface="黑体" panose="02010609060101010101" pitchFamily="2" charset="-122"/>
              </a:rPr>
              <a:t>课堂练习</a:t>
            </a:r>
            <a:endParaRPr lang="zh-CN" altLang="en-US" sz="3200" b="1" dirty="0">
              <a:solidFill>
                <a:schemeClr val="tx2"/>
              </a:solidFill>
              <a:latin typeface="Times New Roman" panose="02020603050405020304" pitchFamily="18" charset="0"/>
              <a:ea typeface="黑体" panose="0201060906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p:nvPr/>
        </p:nvSpPr>
        <p:spPr>
          <a:xfrm>
            <a:off x="822325" y="908050"/>
            <a:ext cx="7964488" cy="1328738"/>
          </a:xfrm>
          <a:prstGeom prst="rect">
            <a:avLst/>
          </a:prstGeom>
          <a:noFill/>
          <a:ln w="9525">
            <a:noFill/>
          </a:ln>
        </p:spPr>
        <p:txBody>
          <a:bodyPr>
            <a:spAutoFit/>
          </a:bodyPr>
          <a:lstStyle/>
          <a:p>
            <a:pPr algn="just">
              <a:lnSpc>
                <a:spcPct val="115000"/>
              </a:lnSpc>
            </a:pPr>
            <a:r>
              <a:rPr lang="zh-CN" altLang="en-US" sz="2400" b="1" dirty="0">
                <a:solidFill>
                  <a:schemeClr val="accent2"/>
                </a:solidFill>
                <a:latin typeface="Times New Roman" panose="02020603050405020304" pitchFamily="18" charset="0"/>
              </a:rPr>
              <a:t>例</a:t>
            </a:r>
            <a:r>
              <a:rPr lang="en-US" altLang="zh-CN" sz="2400" b="1" dirty="0">
                <a:solidFill>
                  <a:schemeClr val="accent2"/>
                </a:solidFill>
                <a:latin typeface="Times New Roman" panose="02020603050405020304" pitchFamily="18" charset="0"/>
              </a:rPr>
              <a:t>1 </a:t>
            </a:r>
            <a:r>
              <a:rPr lang="zh-CN" altLang="en-US" sz="2400" b="1" dirty="0">
                <a:solidFill>
                  <a:schemeClr val="accent2"/>
                </a:solidFill>
                <a:latin typeface="Times New Roman" panose="02020603050405020304" pitchFamily="18" charset="0"/>
              </a:rPr>
              <a:t>根据以往经验，某种电器元件的寿命服从均值为</a:t>
            </a:r>
            <a:r>
              <a:rPr lang="en-US" altLang="zh-CN" sz="2400" b="1" dirty="0">
                <a:solidFill>
                  <a:schemeClr val="accent2"/>
                </a:solidFill>
                <a:latin typeface="Times New Roman" panose="02020603050405020304" pitchFamily="18" charset="0"/>
              </a:rPr>
              <a:t>100</a:t>
            </a:r>
            <a:r>
              <a:rPr lang="zh-CN" altLang="en-US" sz="2400" b="1" dirty="0">
                <a:solidFill>
                  <a:schemeClr val="accent2"/>
                </a:solidFill>
                <a:latin typeface="Times New Roman" panose="02020603050405020304" pitchFamily="18" charset="0"/>
              </a:rPr>
              <a:t>小时的指数分布</a:t>
            </a:r>
            <a:r>
              <a:rPr lang="en-US" altLang="zh-CN" sz="2400" b="1" dirty="0">
                <a:solidFill>
                  <a:schemeClr val="accent2"/>
                </a:solidFill>
                <a:latin typeface="Times New Roman" panose="02020603050405020304" pitchFamily="18" charset="0"/>
              </a:rPr>
              <a:t>. </a:t>
            </a:r>
            <a:r>
              <a:rPr lang="zh-CN" altLang="en-US" sz="2400" b="1" dirty="0">
                <a:solidFill>
                  <a:schemeClr val="accent2"/>
                </a:solidFill>
                <a:latin typeface="Times New Roman" panose="02020603050405020304" pitchFamily="18" charset="0"/>
              </a:rPr>
              <a:t>现随机地取</a:t>
            </a:r>
            <a:r>
              <a:rPr lang="en-US" altLang="zh-CN" sz="2400" b="1" dirty="0">
                <a:solidFill>
                  <a:schemeClr val="accent2"/>
                </a:solidFill>
                <a:latin typeface="Times New Roman" panose="02020603050405020304" pitchFamily="18" charset="0"/>
              </a:rPr>
              <a:t>16</a:t>
            </a:r>
            <a:r>
              <a:rPr lang="zh-CN" altLang="en-US" sz="2400" b="1" dirty="0">
                <a:solidFill>
                  <a:schemeClr val="accent2"/>
                </a:solidFill>
                <a:latin typeface="Times New Roman" panose="02020603050405020304" pitchFamily="18" charset="0"/>
              </a:rPr>
              <a:t>只，设它们的寿命是相互独立的</a:t>
            </a:r>
            <a:r>
              <a:rPr lang="en-US" altLang="zh-CN" sz="2400" b="1" dirty="0">
                <a:solidFill>
                  <a:schemeClr val="accent2"/>
                </a:solidFill>
                <a:latin typeface="Times New Roman" panose="02020603050405020304" pitchFamily="18" charset="0"/>
              </a:rPr>
              <a:t>. </a:t>
            </a:r>
            <a:r>
              <a:rPr lang="zh-CN" altLang="en-US" sz="2400" b="1" dirty="0">
                <a:solidFill>
                  <a:schemeClr val="accent2"/>
                </a:solidFill>
                <a:latin typeface="Times New Roman" panose="02020603050405020304" pitchFamily="18" charset="0"/>
              </a:rPr>
              <a:t>求这</a:t>
            </a:r>
            <a:r>
              <a:rPr lang="en-US" altLang="zh-CN" sz="2400" b="1" dirty="0">
                <a:solidFill>
                  <a:schemeClr val="accent2"/>
                </a:solidFill>
                <a:latin typeface="Times New Roman" panose="02020603050405020304" pitchFamily="18" charset="0"/>
              </a:rPr>
              <a:t>16</a:t>
            </a:r>
            <a:r>
              <a:rPr lang="zh-CN" altLang="en-US" sz="2400" b="1" dirty="0">
                <a:solidFill>
                  <a:schemeClr val="accent2"/>
                </a:solidFill>
                <a:latin typeface="Times New Roman" panose="02020603050405020304" pitchFamily="18" charset="0"/>
              </a:rPr>
              <a:t>只元件的寿命的总和大于</a:t>
            </a:r>
            <a:r>
              <a:rPr lang="en-US" altLang="zh-CN" sz="2400" b="1" dirty="0">
                <a:solidFill>
                  <a:schemeClr val="accent2"/>
                </a:solidFill>
                <a:latin typeface="Times New Roman" panose="02020603050405020304" pitchFamily="18" charset="0"/>
              </a:rPr>
              <a:t>1920</a:t>
            </a:r>
            <a:r>
              <a:rPr lang="zh-CN" altLang="en-US" sz="2400" b="1" dirty="0">
                <a:solidFill>
                  <a:schemeClr val="accent2"/>
                </a:solidFill>
                <a:latin typeface="Times New Roman" panose="02020603050405020304" pitchFamily="18" charset="0"/>
              </a:rPr>
              <a:t>小时的概率</a:t>
            </a:r>
            <a:r>
              <a:rPr lang="en-US" altLang="zh-CN" sz="2400" b="1" dirty="0">
                <a:solidFill>
                  <a:schemeClr val="accent2"/>
                </a:solidFill>
                <a:latin typeface="Times New Roman" panose="02020603050405020304" pitchFamily="18" charset="0"/>
              </a:rPr>
              <a:t>.</a:t>
            </a:r>
            <a:endParaRPr lang="en-US" altLang="zh-CN" sz="2400" dirty="0">
              <a:solidFill>
                <a:schemeClr val="accent2"/>
              </a:solidFill>
              <a:latin typeface="Times New Roman" panose="02020603050405020304" pitchFamily="18" charset="0"/>
            </a:endParaRPr>
          </a:p>
        </p:txBody>
      </p:sp>
      <p:sp>
        <p:nvSpPr>
          <p:cNvPr id="33799" name="Text Box 3"/>
          <p:cNvSpPr txBox="1"/>
          <p:nvPr/>
        </p:nvSpPr>
        <p:spPr>
          <a:xfrm>
            <a:off x="895350" y="260350"/>
            <a:ext cx="2817813" cy="584200"/>
          </a:xfrm>
          <a:prstGeom prst="rect">
            <a:avLst/>
          </a:prstGeom>
          <a:noFill/>
          <a:ln w="9525">
            <a:noFill/>
          </a:ln>
        </p:spPr>
        <p:txBody>
          <a:bodyPr>
            <a:spAutoFit/>
          </a:bodyPr>
          <a:lstStyle/>
          <a:p>
            <a:pPr algn="ctr"/>
            <a:r>
              <a:rPr lang="zh-CN" altLang="en-US" sz="3200" b="1" dirty="0">
                <a:solidFill>
                  <a:schemeClr val="tx2"/>
                </a:solidFill>
                <a:latin typeface="Times New Roman" panose="02020603050405020304" pitchFamily="18" charset="0"/>
                <a:ea typeface="黑体" panose="02010609060101010101" pitchFamily="2" charset="-122"/>
              </a:rPr>
              <a:t>课堂练习</a:t>
            </a:r>
            <a:endParaRPr lang="zh-CN" altLang="en-US" sz="3200" b="1" dirty="0">
              <a:solidFill>
                <a:schemeClr val="tx2"/>
              </a:solidFill>
              <a:latin typeface="Times New Roman" panose="02020603050405020304" pitchFamily="18" charset="0"/>
              <a:ea typeface="黑体" panose="02010609060101010101" pitchFamily="2" charset="-122"/>
            </a:endParaRPr>
          </a:p>
        </p:txBody>
      </p:sp>
      <p:sp>
        <p:nvSpPr>
          <p:cNvPr id="23" name="Rectangle 4"/>
          <p:cNvSpPr/>
          <p:nvPr/>
        </p:nvSpPr>
        <p:spPr>
          <a:xfrm>
            <a:off x="822325" y="2349500"/>
            <a:ext cx="6678613" cy="461963"/>
          </a:xfrm>
          <a:prstGeom prst="rect">
            <a:avLst/>
          </a:prstGeom>
          <a:noFill/>
          <a:ln w="9525">
            <a:noFill/>
          </a:ln>
        </p:spPr>
        <p:txBody>
          <a:bodyPr>
            <a:spAutoFit/>
          </a:bodyPr>
          <a:lstStyle/>
          <a:p>
            <a:r>
              <a:rPr lang="zh-CN" altLang="en-US" sz="2400" b="1" dirty="0">
                <a:latin typeface="Times New Roman" panose="02020603050405020304" pitchFamily="18" charset="0"/>
              </a:rPr>
              <a:t>解：设第</a:t>
            </a:r>
            <a:r>
              <a:rPr lang="en-US" altLang="zh-CN" sz="2400" b="1" i="1" dirty="0">
                <a:latin typeface="Times New Roman" panose="02020603050405020304" pitchFamily="18" charset="0"/>
              </a:rPr>
              <a:t>i</a:t>
            </a:r>
            <a:r>
              <a:rPr lang="zh-CN" altLang="en-US" sz="2400" b="1" dirty="0">
                <a:latin typeface="Times New Roman" panose="02020603050405020304" pitchFamily="18" charset="0"/>
              </a:rPr>
              <a:t>只元件的寿命为</a:t>
            </a:r>
            <a:r>
              <a:rPr lang="en-US" altLang="zh-CN" sz="2400" b="1" i="1" dirty="0">
                <a:latin typeface="Times New Roman" panose="02020603050405020304" pitchFamily="18" charset="0"/>
              </a:rPr>
              <a:t>X</a:t>
            </a:r>
            <a:r>
              <a:rPr lang="en-US" altLang="zh-CN" sz="2400" b="1" i="1" baseline="-25000" dirty="0">
                <a:latin typeface="Times New Roman" panose="02020603050405020304" pitchFamily="18" charset="0"/>
              </a:rPr>
              <a:t>i</a:t>
            </a:r>
            <a:r>
              <a:rPr lang="en-US" altLang="zh-CN" sz="2400" b="1" i="1" baseline="-25000" dirty="0">
                <a:solidFill>
                  <a:srgbClr val="99FF66"/>
                </a:solidFill>
                <a:latin typeface="Times New Roman" panose="02020603050405020304" pitchFamily="18" charset="0"/>
              </a:rPr>
              <a:t> </a:t>
            </a:r>
            <a:r>
              <a:rPr lang="en-US" altLang="zh-CN" sz="2400" b="1" dirty="0">
                <a:latin typeface="Times New Roman" panose="02020603050405020304" pitchFamily="18" charset="0"/>
              </a:rPr>
              <a:t>, </a:t>
            </a:r>
            <a:r>
              <a:rPr lang="en-US" altLang="zh-CN" sz="2400" b="1" i="1" dirty="0">
                <a:latin typeface="Times New Roman" panose="02020603050405020304" pitchFamily="18" charset="0"/>
              </a:rPr>
              <a:t>i</a:t>
            </a:r>
            <a:r>
              <a:rPr lang="en-US" altLang="zh-CN" sz="2400" b="1" dirty="0">
                <a:latin typeface="Times New Roman" panose="02020603050405020304" pitchFamily="18" charset="0"/>
              </a:rPr>
              <a:t>=1,2, …,16</a:t>
            </a:r>
            <a:endParaRPr lang="en-US" altLang="zh-CN" sz="2400" b="1" dirty="0">
              <a:latin typeface="Times New Roman" panose="02020603050405020304" pitchFamily="18" charset="0"/>
            </a:endParaRPr>
          </a:p>
        </p:txBody>
      </p:sp>
      <p:sp>
        <p:nvSpPr>
          <p:cNvPr id="24" name="Text Box 5"/>
          <p:cNvSpPr txBox="1"/>
          <p:nvPr/>
        </p:nvSpPr>
        <p:spPr>
          <a:xfrm>
            <a:off x="966788" y="2924175"/>
            <a:ext cx="4605337" cy="400050"/>
          </a:xfrm>
          <a:prstGeom prst="rect">
            <a:avLst/>
          </a:prstGeom>
          <a:noFill/>
          <a:ln w="9525">
            <a:noFill/>
          </a:ln>
        </p:spPr>
        <p:txBody>
          <a:bodyPr>
            <a:spAutoFit/>
          </a:bodyPr>
          <a:lstStyle/>
          <a:p>
            <a:pPr algn="just"/>
            <a:r>
              <a:rPr lang="zh-CN" altLang="en-US" sz="2000" b="1" dirty="0">
                <a:latin typeface="Times New Roman" panose="02020603050405020304" pitchFamily="18" charset="0"/>
              </a:rPr>
              <a:t>由题给条件知，诸</a:t>
            </a:r>
            <a:r>
              <a:rPr lang="en-US" altLang="zh-CN" sz="2000" b="1" i="1" dirty="0">
                <a:latin typeface="Times New Roman" panose="02020603050405020304" pitchFamily="18" charset="0"/>
              </a:rPr>
              <a:t>X</a:t>
            </a:r>
            <a:r>
              <a:rPr lang="en-US" altLang="zh-CN" sz="2000" b="1" i="1" baseline="-25000" dirty="0">
                <a:latin typeface="Times New Roman" panose="02020603050405020304" pitchFamily="18" charset="0"/>
              </a:rPr>
              <a:t>i</a:t>
            </a:r>
            <a:r>
              <a:rPr lang="zh-CN" altLang="en-US" sz="2000" b="1" dirty="0">
                <a:latin typeface="Times New Roman" panose="02020603050405020304" pitchFamily="18" charset="0"/>
              </a:rPr>
              <a:t>独立同分布，</a:t>
            </a:r>
            <a:endParaRPr lang="zh-CN" altLang="en-US" sz="2000" dirty="0">
              <a:latin typeface="Times New Roman" panose="02020603050405020304" pitchFamily="18" charset="0"/>
            </a:endParaRPr>
          </a:p>
        </p:txBody>
      </p:sp>
      <p:sp>
        <p:nvSpPr>
          <p:cNvPr id="25" name="Text Box 6"/>
          <p:cNvSpPr txBox="1"/>
          <p:nvPr/>
        </p:nvSpPr>
        <p:spPr>
          <a:xfrm>
            <a:off x="1071563" y="3500438"/>
            <a:ext cx="4705350" cy="461962"/>
          </a:xfrm>
          <a:prstGeom prst="rect">
            <a:avLst/>
          </a:prstGeom>
          <a:noFill/>
          <a:ln w="9525">
            <a:noFill/>
          </a:ln>
        </p:spPr>
        <p:txBody>
          <a:bodyPr>
            <a:spAutoFit/>
          </a:bodyPr>
          <a:lstStyle/>
          <a:p>
            <a:pPr>
              <a:spcBef>
                <a:spcPct val="50000"/>
              </a:spcBef>
            </a:pPr>
            <a:r>
              <a:rPr lang="en-US" altLang="zh-CN" sz="2400" b="1" dirty="0">
                <a:latin typeface="Times New Roman" panose="02020603050405020304" pitchFamily="18" charset="0"/>
              </a:rPr>
              <a:t>16</a:t>
            </a:r>
            <a:r>
              <a:rPr lang="zh-CN" altLang="en-US" sz="2400" b="1" dirty="0">
                <a:latin typeface="Times New Roman" panose="02020603050405020304" pitchFamily="18" charset="0"/>
              </a:rPr>
              <a:t>只元件的寿命的总和为</a:t>
            </a:r>
            <a:endParaRPr lang="zh-CN" altLang="en-US" sz="2400" dirty="0">
              <a:latin typeface="Times New Roman" panose="02020603050405020304" pitchFamily="18" charset="0"/>
            </a:endParaRPr>
          </a:p>
        </p:txBody>
      </p:sp>
      <p:graphicFrame>
        <p:nvGraphicFramePr>
          <p:cNvPr id="26" name="Object 6"/>
          <p:cNvGraphicFramePr/>
          <p:nvPr/>
        </p:nvGraphicFramePr>
        <p:xfrm>
          <a:off x="4654074" y="3357721"/>
          <a:ext cx="1107440" cy="721995"/>
        </p:xfrm>
        <a:graphic>
          <a:graphicData uri="http://schemas.openxmlformats.org/presentationml/2006/ole">
            <mc:AlternateContent xmlns:mc="http://schemas.openxmlformats.org/markup-compatibility/2006">
              <mc:Choice xmlns:v="urn:schemas-microsoft-com:vml" Requires="v">
                <p:oleObj spid="_x0000_s0" name="" r:id="rId1" imgW="660400" imgH="431800" progId="Equation.3">
                  <p:embed/>
                </p:oleObj>
              </mc:Choice>
              <mc:Fallback>
                <p:oleObj name="" r:id="rId1" imgW="660400" imgH="431800" progId="Equation.3">
                  <p:embed/>
                  <p:pic>
                    <p:nvPicPr>
                      <p:cNvPr id="0" name="Object 6"/>
                      <p:cNvPicPr/>
                      <p:nvPr/>
                    </p:nvPicPr>
                    <p:blipFill>
                      <a:blip r:embed="rId2">
                        <a:clrChange>
                          <a:clrFrom>
                            <a:srgbClr val="000000"/>
                          </a:clrFrom>
                          <a:clrTo>
                            <a:srgbClr val="FF0000"/>
                          </a:clrTo>
                        </a:clrChange>
                      </a:blip>
                      <a:stretch>
                        <a:fillRect/>
                      </a:stretch>
                    </p:blipFill>
                    <p:spPr>
                      <a:xfrm>
                        <a:off x="4654074" y="3357721"/>
                        <a:ext cx="1107440" cy="721995"/>
                      </a:xfrm>
                      <a:prstGeom prst="rect">
                        <a:avLst/>
                      </a:prstGeom>
                      <a:noFill/>
                      <a:ln w="38100">
                        <a:noFill/>
                        <a:miter/>
                      </a:ln>
                    </p:spPr>
                  </p:pic>
                </p:oleObj>
              </mc:Fallback>
            </mc:AlternateContent>
          </a:graphicData>
        </a:graphic>
      </p:graphicFrame>
      <p:sp>
        <p:nvSpPr>
          <p:cNvPr id="27" name="Rectangle 8"/>
          <p:cNvSpPr/>
          <p:nvPr/>
        </p:nvSpPr>
        <p:spPr>
          <a:xfrm>
            <a:off x="4786313" y="2928938"/>
            <a:ext cx="3228975" cy="400050"/>
          </a:xfrm>
          <a:prstGeom prst="rect">
            <a:avLst/>
          </a:prstGeom>
          <a:noFill/>
          <a:ln w="9525">
            <a:noFill/>
          </a:ln>
        </p:spPr>
        <p:txBody>
          <a:bodyPr>
            <a:spAutoFit/>
          </a:bodyPr>
          <a:lstStyle/>
          <a:p>
            <a:r>
              <a:rPr lang="zh-CN" altLang="en-US" sz="2000" b="1" dirty="0">
                <a:latin typeface="Times New Roman" panose="02020603050405020304" pitchFamily="18" charset="0"/>
              </a:rPr>
              <a:t>且</a:t>
            </a:r>
            <a:r>
              <a:rPr lang="en-US" altLang="zh-CN" sz="2000" b="1" i="1" dirty="0">
                <a:latin typeface="Times New Roman" panose="02020603050405020304" pitchFamily="18" charset="0"/>
              </a:rPr>
              <a:t>E</a:t>
            </a:r>
            <a:r>
              <a:rPr lang="en-US" altLang="zh-CN" sz="2000" b="1" dirty="0">
                <a:latin typeface="Times New Roman" panose="02020603050405020304" pitchFamily="18" charset="0"/>
              </a:rPr>
              <a:t>(</a:t>
            </a:r>
            <a:r>
              <a:rPr lang="en-US" altLang="zh-CN" sz="2000" b="1" i="1" dirty="0">
                <a:latin typeface="Times New Roman" panose="02020603050405020304" pitchFamily="18" charset="0"/>
              </a:rPr>
              <a:t>X</a:t>
            </a:r>
            <a:r>
              <a:rPr lang="en-US" altLang="zh-CN" sz="2000" b="1" i="1" baseline="-25000" dirty="0">
                <a:latin typeface="Times New Roman" panose="02020603050405020304" pitchFamily="18" charset="0"/>
              </a:rPr>
              <a:t>i</a:t>
            </a:r>
            <a:r>
              <a:rPr lang="en-US" altLang="zh-CN" sz="2000" b="1" dirty="0">
                <a:latin typeface="Times New Roman" panose="02020603050405020304" pitchFamily="18" charset="0"/>
              </a:rPr>
              <a:t>)=100,   </a:t>
            </a:r>
            <a:r>
              <a:rPr lang="en-US" altLang="zh-CN" sz="2000" b="1" i="1" dirty="0">
                <a:latin typeface="Times New Roman" panose="02020603050405020304" pitchFamily="18" charset="0"/>
              </a:rPr>
              <a:t>D</a:t>
            </a:r>
            <a:r>
              <a:rPr lang="en-US" altLang="zh-CN" sz="2000" b="1" dirty="0">
                <a:latin typeface="Times New Roman" panose="02020603050405020304" pitchFamily="18" charset="0"/>
              </a:rPr>
              <a:t>(</a:t>
            </a:r>
            <a:r>
              <a:rPr lang="en-US" altLang="zh-CN" sz="2000" b="1" i="1" dirty="0">
                <a:latin typeface="Times New Roman" panose="02020603050405020304" pitchFamily="18" charset="0"/>
              </a:rPr>
              <a:t>X</a:t>
            </a:r>
            <a:r>
              <a:rPr lang="en-US" altLang="zh-CN" sz="2000" b="1" i="1" baseline="-25000" dirty="0">
                <a:latin typeface="Times New Roman" panose="02020603050405020304" pitchFamily="18" charset="0"/>
              </a:rPr>
              <a:t>i</a:t>
            </a:r>
            <a:r>
              <a:rPr lang="en-US" altLang="zh-CN" sz="2000" b="1" dirty="0">
                <a:latin typeface="Times New Roman" panose="02020603050405020304" pitchFamily="18" charset="0"/>
              </a:rPr>
              <a:t>)=10000</a:t>
            </a:r>
            <a:endParaRPr lang="en-US" altLang="zh-CN" sz="2000" b="1" dirty="0">
              <a:latin typeface="Times New Roman" panose="02020603050405020304" pitchFamily="18" charset="0"/>
            </a:endParaRPr>
          </a:p>
        </p:txBody>
      </p:sp>
      <p:sp>
        <p:nvSpPr>
          <p:cNvPr id="28" name="Rectangle 9"/>
          <p:cNvSpPr/>
          <p:nvPr/>
        </p:nvSpPr>
        <p:spPr>
          <a:xfrm>
            <a:off x="1071563" y="4143375"/>
            <a:ext cx="3206750" cy="400050"/>
          </a:xfrm>
          <a:prstGeom prst="rect">
            <a:avLst/>
          </a:prstGeom>
          <a:noFill/>
          <a:ln w="9525">
            <a:noFill/>
          </a:ln>
        </p:spPr>
        <p:txBody>
          <a:bodyPr>
            <a:spAutoFit/>
          </a:bodyPr>
          <a:lstStyle/>
          <a:p>
            <a:pPr>
              <a:spcBef>
                <a:spcPct val="50000"/>
              </a:spcBef>
            </a:pPr>
            <a:r>
              <a:rPr lang="zh-CN" altLang="en-US" sz="2000" b="1" dirty="0">
                <a:latin typeface="Times New Roman" panose="02020603050405020304" pitchFamily="18" charset="0"/>
              </a:rPr>
              <a:t>依题意，所求为</a:t>
            </a:r>
            <a:r>
              <a:rPr lang="en-US" altLang="zh-CN" sz="2000" b="1" i="1" dirty="0">
                <a:latin typeface="Times New Roman" panose="02020603050405020304" pitchFamily="18" charset="0"/>
              </a:rPr>
              <a:t>P</a:t>
            </a:r>
            <a:r>
              <a:rPr lang="en-US" altLang="zh-CN" sz="2000" b="1" dirty="0">
                <a:latin typeface="Times New Roman" panose="02020603050405020304" pitchFamily="18" charset="0"/>
              </a:rPr>
              <a:t>(</a:t>
            </a:r>
            <a:r>
              <a:rPr lang="en-US" altLang="zh-CN" sz="2000" b="1" i="1" dirty="0">
                <a:latin typeface="Times New Roman" panose="02020603050405020304" pitchFamily="18" charset="0"/>
              </a:rPr>
              <a:t>Y</a:t>
            </a:r>
            <a:r>
              <a:rPr lang="en-US" altLang="zh-CN" sz="2000" b="1" dirty="0">
                <a:latin typeface="Times New Roman" panose="02020603050405020304" pitchFamily="18" charset="0"/>
              </a:rPr>
              <a:t>&gt;1920)</a:t>
            </a:r>
            <a:endParaRPr lang="en-US" altLang="zh-CN" sz="2000" b="1" dirty="0">
              <a:latin typeface="Times New Roman" panose="02020603050405020304" pitchFamily="18" charset="0"/>
            </a:endParaRPr>
          </a:p>
        </p:txBody>
      </p:sp>
      <p:sp>
        <p:nvSpPr>
          <p:cNvPr id="29" name="Rectangle 10"/>
          <p:cNvSpPr/>
          <p:nvPr/>
        </p:nvSpPr>
        <p:spPr>
          <a:xfrm>
            <a:off x="4286250" y="4171950"/>
            <a:ext cx="1433513" cy="400050"/>
          </a:xfrm>
          <a:prstGeom prst="rect">
            <a:avLst/>
          </a:prstGeom>
          <a:noFill/>
          <a:ln w="9525">
            <a:noFill/>
          </a:ln>
        </p:spPr>
        <p:txBody>
          <a:bodyPr>
            <a:spAutoFit/>
          </a:bodyPr>
          <a:lstStyle/>
          <a:p>
            <a:pPr>
              <a:spcBef>
                <a:spcPct val="50000"/>
              </a:spcBef>
            </a:pPr>
            <a:r>
              <a:rPr lang="en-US" altLang="zh-CN" sz="2000" b="1" i="1" dirty="0">
                <a:latin typeface="Times New Roman" panose="02020603050405020304" pitchFamily="18" charset="0"/>
              </a:rPr>
              <a:t>E</a:t>
            </a:r>
            <a:r>
              <a:rPr lang="en-US" altLang="zh-CN" sz="2000" b="1" dirty="0">
                <a:latin typeface="Times New Roman" panose="02020603050405020304" pitchFamily="18" charset="0"/>
              </a:rPr>
              <a:t>(</a:t>
            </a:r>
            <a:r>
              <a:rPr lang="en-US" altLang="zh-CN" sz="2000" b="1" i="1" dirty="0">
                <a:latin typeface="Times New Roman" panose="02020603050405020304" pitchFamily="18" charset="0"/>
              </a:rPr>
              <a:t>Y</a:t>
            </a:r>
            <a:r>
              <a:rPr lang="en-US" altLang="zh-CN" sz="2000" b="1" dirty="0">
                <a:latin typeface="Times New Roman" panose="02020603050405020304" pitchFamily="18" charset="0"/>
              </a:rPr>
              <a:t>)=1600,</a:t>
            </a:r>
            <a:endParaRPr lang="en-US" altLang="zh-CN" sz="2000" b="1" dirty="0">
              <a:latin typeface="Times New Roman" panose="02020603050405020304" pitchFamily="18" charset="0"/>
            </a:endParaRPr>
          </a:p>
        </p:txBody>
      </p:sp>
      <p:sp>
        <p:nvSpPr>
          <p:cNvPr id="30" name="Rectangle 11"/>
          <p:cNvSpPr/>
          <p:nvPr/>
        </p:nvSpPr>
        <p:spPr>
          <a:xfrm>
            <a:off x="5857875" y="4171950"/>
            <a:ext cx="1636713" cy="400050"/>
          </a:xfrm>
          <a:prstGeom prst="rect">
            <a:avLst/>
          </a:prstGeom>
          <a:noFill/>
          <a:ln w="9525">
            <a:noFill/>
          </a:ln>
        </p:spPr>
        <p:txBody>
          <a:bodyPr>
            <a:spAutoFit/>
          </a:bodyPr>
          <a:lstStyle/>
          <a:p>
            <a:r>
              <a:rPr lang="en-US" altLang="zh-CN" sz="2000" b="1" i="1" dirty="0">
                <a:latin typeface="Times New Roman" panose="02020603050405020304" pitchFamily="18" charset="0"/>
              </a:rPr>
              <a:t>D</a:t>
            </a:r>
            <a:r>
              <a:rPr lang="en-US" altLang="zh-CN" sz="2000" b="1" dirty="0">
                <a:latin typeface="Times New Roman" panose="02020603050405020304" pitchFamily="18" charset="0"/>
              </a:rPr>
              <a:t>(</a:t>
            </a:r>
            <a:r>
              <a:rPr lang="en-US" altLang="zh-CN" sz="2000" b="1" i="1" dirty="0">
                <a:latin typeface="Times New Roman" panose="02020603050405020304" pitchFamily="18" charset="0"/>
              </a:rPr>
              <a:t>Y</a:t>
            </a:r>
            <a:r>
              <a:rPr lang="en-US" altLang="zh-CN" sz="2000" b="1" dirty="0">
                <a:latin typeface="Times New Roman" panose="02020603050405020304" pitchFamily="18" charset="0"/>
              </a:rPr>
              <a:t>)=160000</a:t>
            </a:r>
            <a:endParaRPr lang="en-US" altLang="zh-CN" sz="2000" b="1" dirty="0">
              <a:latin typeface="Times New Roman" panose="02020603050405020304" pitchFamily="18" charset="0"/>
            </a:endParaRPr>
          </a:p>
        </p:txBody>
      </p:sp>
      <p:grpSp>
        <p:nvGrpSpPr>
          <p:cNvPr id="2" name="Group 12"/>
          <p:cNvGrpSpPr/>
          <p:nvPr/>
        </p:nvGrpSpPr>
        <p:grpSpPr>
          <a:xfrm>
            <a:off x="1000125" y="4652963"/>
            <a:ext cx="6251575" cy="144462"/>
            <a:chOff x="417" y="2025"/>
            <a:chExt cx="4527" cy="673"/>
          </a:xfrm>
        </p:grpSpPr>
        <p:sp>
          <p:nvSpPr>
            <p:cNvPr id="33811" name="Rectangle 13"/>
            <p:cNvSpPr/>
            <p:nvPr/>
          </p:nvSpPr>
          <p:spPr>
            <a:xfrm>
              <a:off x="417" y="2025"/>
              <a:ext cx="2544" cy="288"/>
            </a:xfrm>
            <a:prstGeom prst="rect">
              <a:avLst/>
            </a:prstGeom>
            <a:noFill/>
            <a:ln w="9525">
              <a:noFill/>
            </a:ln>
          </p:spPr>
          <p:txBody>
            <a:bodyPr>
              <a:spAutoFit/>
            </a:bodyPr>
            <a:lstStyle/>
            <a:p>
              <a:r>
                <a:rPr lang="zh-CN" altLang="en-US" b="1" dirty="0">
                  <a:latin typeface="Times New Roman" panose="02020603050405020304" pitchFamily="18" charset="0"/>
                </a:rPr>
                <a:t>由中心极限定理</a:t>
              </a:r>
              <a:r>
                <a:rPr lang="en-US" altLang="zh-CN" b="1" dirty="0">
                  <a:latin typeface="Times New Roman" panose="02020603050405020304" pitchFamily="18" charset="0"/>
                </a:rPr>
                <a:t>,</a:t>
              </a:r>
              <a:endParaRPr lang="en-US" altLang="zh-CN" dirty="0">
                <a:latin typeface="Times New Roman" panose="02020603050405020304" pitchFamily="18" charset="0"/>
              </a:endParaRPr>
            </a:p>
          </p:txBody>
        </p:sp>
        <p:sp>
          <p:nvSpPr>
            <p:cNvPr id="33812" name="Text Box 14"/>
            <p:cNvSpPr txBox="1"/>
            <p:nvPr/>
          </p:nvSpPr>
          <p:spPr>
            <a:xfrm>
              <a:off x="3072" y="2371"/>
              <a:ext cx="1872" cy="327"/>
            </a:xfrm>
            <a:prstGeom prst="rect">
              <a:avLst/>
            </a:prstGeom>
            <a:noFill/>
            <a:ln w="9525">
              <a:noFill/>
            </a:ln>
          </p:spPr>
          <p:txBody>
            <a:bodyPr>
              <a:spAutoFit/>
            </a:bodyPr>
            <a:lstStyle/>
            <a:p>
              <a:pPr>
                <a:spcBef>
                  <a:spcPct val="50000"/>
                </a:spcBef>
              </a:pPr>
              <a:r>
                <a:rPr lang="zh-CN" altLang="en-US" b="1" dirty="0">
                  <a:latin typeface="Times New Roman" panose="02020603050405020304" pitchFamily="18" charset="0"/>
                </a:rPr>
                <a:t>近似于</a:t>
              </a:r>
              <a:r>
                <a:rPr lang="en-US" altLang="zh-CN" b="1" i="1" dirty="0">
                  <a:solidFill>
                    <a:srgbClr val="FF0000"/>
                  </a:solidFill>
                  <a:latin typeface="Times New Roman" panose="02020603050405020304" pitchFamily="18" charset="0"/>
                </a:rPr>
                <a:t>N</a:t>
              </a:r>
              <a:r>
                <a:rPr lang="en-US" altLang="zh-CN" b="1" dirty="0">
                  <a:solidFill>
                    <a:srgbClr val="FF0000"/>
                  </a:solidFill>
                  <a:latin typeface="Times New Roman" panose="02020603050405020304" pitchFamily="18" charset="0"/>
                </a:rPr>
                <a:t>(0,1)</a:t>
              </a:r>
              <a:endParaRPr lang="en-US" altLang="zh-CN" dirty="0">
                <a:solidFill>
                  <a:srgbClr val="FF0000"/>
                </a:solidFill>
                <a:latin typeface="Times New Roman" panose="02020603050405020304" pitchFamily="18" charset="0"/>
              </a:endParaRPr>
            </a:p>
          </p:txBody>
        </p:sp>
      </p:grpSp>
      <p:sp>
        <p:nvSpPr>
          <p:cNvPr id="35" name="Text Box 16"/>
          <p:cNvSpPr txBox="1"/>
          <p:nvPr/>
        </p:nvSpPr>
        <p:spPr>
          <a:xfrm>
            <a:off x="968375" y="5286375"/>
            <a:ext cx="4175125" cy="523875"/>
          </a:xfrm>
          <a:prstGeom prst="rect">
            <a:avLst/>
          </a:prstGeom>
          <a:noFill/>
          <a:ln w="9525">
            <a:noFill/>
          </a:ln>
        </p:spPr>
        <p:txBody>
          <a:bodyPr>
            <a:spAutoFit/>
          </a:bodyPr>
          <a:lstStyle/>
          <a:p>
            <a:pPr>
              <a:spcBef>
                <a:spcPct val="50000"/>
              </a:spcBef>
            </a:pPr>
            <a:r>
              <a:rPr lang="en-US" altLang="zh-CN" b="1" i="1" dirty="0">
                <a:latin typeface="Times New Roman" panose="02020603050405020304" pitchFamily="18" charset="0"/>
              </a:rPr>
              <a:t>P</a:t>
            </a:r>
            <a:r>
              <a:rPr lang="en-US" altLang="zh-CN" b="1" dirty="0">
                <a:latin typeface="Times New Roman" panose="02020603050405020304" pitchFamily="18" charset="0"/>
              </a:rPr>
              <a:t>(</a:t>
            </a:r>
            <a:r>
              <a:rPr lang="en-US" altLang="zh-CN" b="1" i="1" dirty="0">
                <a:latin typeface="Times New Roman" panose="02020603050405020304" pitchFamily="18" charset="0"/>
              </a:rPr>
              <a:t>Y</a:t>
            </a:r>
            <a:r>
              <a:rPr lang="en-US" altLang="zh-CN" b="1" dirty="0">
                <a:latin typeface="Times New Roman" panose="02020603050405020304" pitchFamily="18" charset="0"/>
              </a:rPr>
              <a:t>&gt;1920)=1-</a:t>
            </a:r>
            <a:r>
              <a:rPr lang="en-US" altLang="zh-CN" b="1" i="1" dirty="0">
                <a:latin typeface="Times New Roman" panose="02020603050405020304" pitchFamily="18" charset="0"/>
              </a:rPr>
              <a:t>P</a:t>
            </a:r>
            <a:r>
              <a:rPr lang="en-US" altLang="zh-CN" b="1" dirty="0">
                <a:latin typeface="Times New Roman" panose="02020603050405020304" pitchFamily="18" charset="0"/>
              </a:rPr>
              <a:t>(</a:t>
            </a:r>
            <a:r>
              <a:rPr lang="en-US" altLang="zh-CN" b="1" i="1" dirty="0">
                <a:latin typeface="Times New Roman" panose="02020603050405020304" pitchFamily="18" charset="0"/>
              </a:rPr>
              <a:t>Y</a:t>
            </a:r>
            <a:r>
              <a:rPr lang="en-US" altLang="zh-CN" b="1" dirty="0">
                <a:latin typeface="Times New Roman" panose="02020603050405020304" pitchFamily="18" charset="0"/>
                <a:sym typeface="Symbol" panose="05050102010706020507" pitchFamily="18" charset="2"/>
              </a:rPr>
              <a:t></a:t>
            </a:r>
            <a:r>
              <a:rPr lang="en-US" altLang="zh-CN" b="1" dirty="0">
                <a:latin typeface="Times New Roman" panose="02020603050405020304" pitchFamily="18" charset="0"/>
              </a:rPr>
              <a:t>1920)</a:t>
            </a:r>
            <a:endParaRPr lang="en-US" altLang="zh-CN" dirty="0">
              <a:latin typeface="Times New Roman" panose="02020603050405020304" pitchFamily="18" charset="0"/>
            </a:endParaRPr>
          </a:p>
        </p:txBody>
      </p:sp>
      <p:grpSp>
        <p:nvGrpSpPr>
          <p:cNvPr id="3" name="Group 17"/>
          <p:cNvGrpSpPr/>
          <p:nvPr/>
        </p:nvGrpSpPr>
        <p:grpSpPr>
          <a:xfrm>
            <a:off x="4803775" y="5203825"/>
            <a:ext cx="2554288" cy="795338"/>
            <a:chOff x="3213" y="3185"/>
            <a:chExt cx="1434" cy="470"/>
          </a:xfrm>
        </p:grpSpPr>
        <p:graphicFrame>
          <p:nvGraphicFramePr>
            <p:cNvPr id="33795" name="Object 8"/>
            <p:cNvGraphicFramePr/>
            <p:nvPr/>
          </p:nvGraphicFramePr>
          <p:xfrm>
            <a:off x="3552" y="3185"/>
            <a:ext cx="1095" cy="470"/>
          </p:xfrm>
          <a:graphic>
            <a:graphicData uri="http://schemas.openxmlformats.org/presentationml/2006/ole">
              <mc:AlternateContent xmlns:mc="http://schemas.openxmlformats.org/markup-compatibility/2006">
                <mc:Choice xmlns:v="urn:schemas-microsoft-com:vml" Requires="v">
                  <p:oleObj spid="_x0000_s4" name="" r:id="rId3" imgW="1002665" imgH="393700" progId="Equation.3">
                    <p:embed/>
                  </p:oleObj>
                </mc:Choice>
                <mc:Fallback>
                  <p:oleObj name="" r:id="rId3" imgW="1002665" imgH="393700" progId="Equation.3">
                    <p:embed/>
                    <p:pic>
                      <p:nvPicPr>
                        <p:cNvPr id="0" name="Object 8"/>
                        <p:cNvPicPr/>
                        <p:nvPr/>
                      </p:nvPicPr>
                      <p:blipFill>
                        <a:blip r:embed="rId4">
                          <a:clrChange>
                            <a:clrFrom>
                              <a:srgbClr val="000000"/>
                            </a:clrFrom>
                            <a:clrTo>
                              <a:srgbClr val="402000"/>
                            </a:clrTo>
                          </a:clrChange>
                        </a:blip>
                        <a:stretch>
                          <a:fillRect/>
                        </a:stretch>
                      </p:blipFill>
                      <p:spPr>
                        <a:xfrm>
                          <a:off x="3552" y="3185"/>
                          <a:ext cx="1095" cy="470"/>
                        </a:xfrm>
                        <a:prstGeom prst="rect">
                          <a:avLst/>
                        </a:prstGeom>
                        <a:noFill/>
                        <a:ln w="38100">
                          <a:noFill/>
                          <a:miter/>
                        </a:ln>
                      </p:spPr>
                    </p:pic>
                  </p:oleObj>
                </mc:Fallback>
              </mc:AlternateContent>
            </a:graphicData>
          </a:graphic>
        </p:graphicFrame>
        <p:sp>
          <p:nvSpPr>
            <p:cNvPr id="33810" name="Text Box 19"/>
            <p:cNvSpPr txBox="1"/>
            <p:nvPr/>
          </p:nvSpPr>
          <p:spPr>
            <a:xfrm>
              <a:off x="3213" y="3233"/>
              <a:ext cx="912" cy="327"/>
            </a:xfrm>
            <a:prstGeom prst="rect">
              <a:avLst/>
            </a:prstGeom>
            <a:noFill/>
            <a:ln w="9525">
              <a:noFill/>
            </a:ln>
          </p:spPr>
          <p:txBody>
            <a:bodyPr>
              <a:spAutoFit/>
            </a:bodyPr>
            <a:lstStyle/>
            <a:p>
              <a:pPr>
                <a:spcBef>
                  <a:spcPct val="50000"/>
                </a:spcBef>
              </a:pPr>
              <a:r>
                <a:rPr lang="zh-CN" altLang="en-US" b="1" dirty="0">
                  <a:latin typeface="Times New Roman" panose="02020603050405020304" pitchFamily="18" charset="0"/>
                  <a:sym typeface="Symbol" panose="05050102010706020507" pitchFamily="18" charset="2"/>
                </a:rPr>
                <a:t></a:t>
              </a:r>
              <a:r>
                <a:rPr lang="en-US" altLang="zh-CN" b="1" dirty="0">
                  <a:latin typeface="Times New Roman" panose="02020603050405020304" pitchFamily="18" charset="0"/>
                  <a:sym typeface="Symbol" panose="05050102010706020507" pitchFamily="18" charset="2"/>
                </a:rPr>
                <a:t>1-</a:t>
              </a:r>
              <a:endParaRPr lang="en-US" altLang="zh-CN" b="1" dirty="0">
                <a:latin typeface="Times New Roman" panose="02020603050405020304" pitchFamily="18" charset="0"/>
              </a:endParaRPr>
            </a:p>
          </p:txBody>
        </p:sp>
      </p:grpSp>
      <p:graphicFrame>
        <p:nvGraphicFramePr>
          <p:cNvPr id="39" name="Object 9"/>
          <p:cNvGraphicFramePr/>
          <p:nvPr/>
        </p:nvGraphicFramePr>
        <p:xfrm>
          <a:off x="2617788" y="6072188"/>
          <a:ext cx="3883025" cy="369887"/>
        </p:xfrm>
        <a:graphic>
          <a:graphicData uri="http://schemas.openxmlformats.org/presentationml/2006/ole">
            <mc:AlternateContent xmlns:mc="http://schemas.openxmlformats.org/markup-compatibility/2006">
              <mc:Choice xmlns:v="urn:schemas-microsoft-com:vml" Requires="v">
                <p:oleObj spid="_x0000_s5" name="" r:id="rId5" imgW="2131695" imgH="203200" progId="Equation.3">
                  <p:embed/>
                </p:oleObj>
              </mc:Choice>
              <mc:Fallback>
                <p:oleObj name="" r:id="rId5" imgW="2131695" imgH="203200" progId="Equation.3">
                  <p:embed/>
                  <p:pic>
                    <p:nvPicPr>
                      <p:cNvPr id="0" name="Object 9"/>
                      <p:cNvPicPr/>
                      <p:nvPr/>
                    </p:nvPicPr>
                    <p:blipFill>
                      <a:blip r:embed="rId6"/>
                      <a:stretch>
                        <a:fillRect/>
                      </a:stretch>
                    </p:blipFill>
                    <p:spPr>
                      <a:xfrm>
                        <a:off x="2617788" y="6072188"/>
                        <a:ext cx="3883025" cy="369887"/>
                      </a:xfrm>
                      <a:prstGeom prst="rect">
                        <a:avLst/>
                      </a:prstGeom>
                      <a:noFill/>
                      <a:ln w="38100">
                        <a:noFill/>
                        <a:miter/>
                      </a:ln>
                    </p:spPr>
                  </p:pic>
                </p:oleObj>
              </mc:Fallback>
            </mc:AlternateContent>
          </a:graphicData>
        </a:graphic>
      </p:graphicFrame>
      <p:graphicFrame>
        <p:nvGraphicFramePr>
          <p:cNvPr id="33797" name="Object 10"/>
          <p:cNvGraphicFramePr/>
          <p:nvPr/>
        </p:nvGraphicFramePr>
        <p:xfrm>
          <a:off x="3714750" y="4572000"/>
          <a:ext cx="1000125" cy="663575"/>
        </p:xfrm>
        <a:graphic>
          <a:graphicData uri="http://schemas.openxmlformats.org/presentationml/2006/ole">
            <mc:AlternateContent xmlns:mc="http://schemas.openxmlformats.org/markup-compatibility/2006">
              <mc:Choice xmlns:v="urn:schemas-microsoft-com:vml" Requires="v">
                <p:oleObj spid="_x0000_s6" name="" r:id="rId7" imgW="608965" imgH="405765" progId="Equation.3">
                  <p:embed/>
                </p:oleObj>
              </mc:Choice>
              <mc:Fallback>
                <p:oleObj name="" r:id="rId7" imgW="608965" imgH="405765" progId="Equation.3">
                  <p:embed/>
                  <p:pic>
                    <p:nvPicPr>
                      <p:cNvPr id="0" name="Object 10"/>
                      <p:cNvPicPr/>
                      <p:nvPr/>
                    </p:nvPicPr>
                    <p:blipFill>
                      <a:blip r:embed="rId8">
                        <a:clrChange>
                          <a:clrFrom>
                            <a:srgbClr val="000000"/>
                          </a:clrFrom>
                          <a:clrTo>
                            <a:srgbClr val="FF0000"/>
                          </a:clrTo>
                        </a:clrChange>
                      </a:blip>
                      <a:stretch>
                        <a:fillRect/>
                      </a:stretch>
                    </p:blipFill>
                    <p:spPr>
                      <a:xfrm>
                        <a:off x="3714750" y="4572000"/>
                        <a:ext cx="1000125" cy="663575"/>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righ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1+#ppt_w/2"/>
                                          </p:val>
                                        </p:tav>
                                        <p:tav tm="100000">
                                          <p:val>
                                            <p:strVal val="#ppt_x"/>
                                          </p:val>
                                        </p:tav>
                                      </p:tavLst>
                                    </p:anim>
                                    <p:anim calcmode="lin" valueType="num">
                                      <p:cBhvr additive="base">
                                        <p:cTn id="6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7" grpId="0"/>
      <p:bldP spid="28" grpId="0"/>
      <p:bldP spid="29" grpId="0"/>
      <p:bldP spid="30" grpId="0"/>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p:nvPr/>
        </p:nvSpPr>
        <p:spPr>
          <a:xfrm>
            <a:off x="928688" y="903288"/>
            <a:ext cx="7891462" cy="1373187"/>
          </a:xfrm>
          <a:prstGeom prst="rect">
            <a:avLst/>
          </a:prstGeom>
          <a:noFill/>
          <a:ln w="9525">
            <a:noFill/>
          </a:ln>
        </p:spPr>
        <p:txBody>
          <a:bodyPr anchor="ctr" anchorCtr="0">
            <a:spAutoFit/>
          </a:bodyPr>
          <a:lstStyle/>
          <a:p>
            <a:r>
              <a:rPr lang="zh-CN" altLang="en-US" b="1" dirty="0">
                <a:latin typeface="Times New Roman" panose="02020603050405020304" pitchFamily="18" charset="0"/>
              </a:rPr>
              <a:t>例</a:t>
            </a:r>
            <a:r>
              <a:rPr lang="en-US" altLang="zh-CN" b="1" dirty="0">
                <a:latin typeface="Times New Roman" panose="02020603050405020304" pitchFamily="18" charset="0"/>
              </a:rPr>
              <a:t>2    </a:t>
            </a:r>
            <a:r>
              <a:rPr lang="zh-CN" altLang="en-US" b="1" dirty="0">
                <a:latin typeface="Times New Roman" panose="02020603050405020304" pitchFamily="18" charset="0"/>
              </a:rPr>
              <a:t>在一个罐子中</a:t>
            </a:r>
            <a:r>
              <a:rPr lang="en-US" altLang="zh-CN" b="1" dirty="0">
                <a:latin typeface="Times New Roman" panose="02020603050405020304" pitchFamily="18" charset="0"/>
              </a:rPr>
              <a:t>,</a:t>
            </a:r>
            <a:r>
              <a:rPr lang="zh-CN" altLang="en-US" b="1" dirty="0">
                <a:latin typeface="Times New Roman" panose="02020603050405020304" pitchFamily="18" charset="0"/>
              </a:rPr>
              <a:t>装有</a:t>
            </a:r>
            <a:r>
              <a:rPr lang="en-US" altLang="zh-CN" b="1" dirty="0">
                <a:latin typeface="Times New Roman" panose="02020603050405020304" pitchFamily="18" charset="0"/>
              </a:rPr>
              <a:t>10</a:t>
            </a:r>
            <a:r>
              <a:rPr lang="zh-CN" altLang="en-US" b="1" dirty="0">
                <a:latin typeface="Times New Roman" panose="02020603050405020304" pitchFamily="18" charset="0"/>
              </a:rPr>
              <a:t>个编号为</a:t>
            </a:r>
            <a:r>
              <a:rPr lang="en-US" altLang="zh-CN" b="1" dirty="0">
                <a:latin typeface="Times New Roman" panose="02020603050405020304" pitchFamily="18" charset="0"/>
              </a:rPr>
              <a:t>0-9</a:t>
            </a:r>
            <a:r>
              <a:rPr lang="zh-CN" altLang="en-US" b="1" dirty="0">
                <a:latin typeface="Times New Roman" panose="02020603050405020304" pitchFamily="18" charset="0"/>
              </a:rPr>
              <a:t>的同样的球，从罐中有放回地抽取若干次，每次抽一个，并记下号码</a:t>
            </a:r>
            <a:r>
              <a:rPr lang="en-US" altLang="zh-CN" b="1" dirty="0">
                <a:latin typeface="Times New Roman" panose="02020603050405020304" pitchFamily="18" charset="0"/>
              </a:rPr>
              <a:t>.</a:t>
            </a:r>
            <a:endParaRPr lang="en-US" altLang="zh-CN" b="1" dirty="0">
              <a:latin typeface="Times New Roman" panose="02020603050405020304" pitchFamily="18" charset="0"/>
            </a:endParaRPr>
          </a:p>
        </p:txBody>
      </p:sp>
      <p:grpSp>
        <p:nvGrpSpPr>
          <p:cNvPr id="2" name="Group 3"/>
          <p:cNvGrpSpPr/>
          <p:nvPr/>
        </p:nvGrpSpPr>
        <p:grpSpPr>
          <a:xfrm>
            <a:off x="928688" y="2349500"/>
            <a:ext cx="7500937" cy="1222375"/>
            <a:chOff x="470" y="2660"/>
            <a:chExt cx="4629" cy="770"/>
          </a:xfrm>
        </p:grpSpPr>
        <p:sp>
          <p:nvSpPr>
            <p:cNvPr id="34823" name="Rectangle 4"/>
            <p:cNvSpPr/>
            <p:nvPr/>
          </p:nvSpPr>
          <p:spPr>
            <a:xfrm>
              <a:off x="1998" y="2660"/>
              <a:ext cx="1420" cy="327"/>
            </a:xfrm>
            <a:prstGeom prst="rect">
              <a:avLst/>
            </a:prstGeom>
            <a:noFill/>
            <a:ln w="9525">
              <a:noFill/>
            </a:ln>
          </p:spPr>
          <p:txBody>
            <a:bodyPr wrap="none" anchor="ctr" anchorCtr="0">
              <a:spAutoFit/>
            </a:bodyPr>
            <a:lstStyle/>
            <a:p>
              <a:pPr lvl="2" algn="ctr"/>
              <a:r>
                <a:rPr lang="zh-CN" altLang="en-US" b="1" dirty="0">
                  <a:latin typeface="Times New Roman" panose="02020603050405020304" pitchFamily="18" charset="0"/>
                </a:rPr>
                <a:t>             </a:t>
              </a:r>
              <a:endParaRPr lang="zh-CN" altLang="en-US" b="1" dirty="0">
                <a:latin typeface="Times New Roman" panose="02020603050405020304" pitchFamily="18" charset="0"/>
              </a:endParaRPr>
            </a:p>
          </p:txBody>
        </p:sp>
        <p:graphicFrame>
          <p:nvGraphicFramePr>
            <p:cNvPr id="34818" name="Object 2"/>
            <p:cNvGraphicFramePr/>
            <p:nvPr/>
          </p:nvGraphicFramePr>
          <p:xfrm>
            <a:off x="986" y="2660"/>
            <a:ext cx="2804" cy="770"/>
          </p:xfrm>
          <a:graphic>
            <a:graphicData uri="http://schemas.openxmlformats.org/presentationml/2006/ole">
              <mc:AlternateContent xmlns:mc="http://schemas.openxmlformats.org/markup-compatibility/2006">
                <mc:Choice xmlns:v="urn:schemas-microsoft-com:vml" Requires="v">
                  <p:oleObj spid="_x0000_s0" name="" r:id="rId1" imgW="1751965" imgH="482600" progId="Equation.3">
                    <p:embed/>
                  </p:oleObj>
                </mc:Choice>
                <mc:Fallback>
                  <p:oleObj name="" r:id="rId1" imgW="1751965" imgH="482600" progId="Equation.3">
                    <p:embed/>
                    <p:pic>
                      <p:nvPicPr>
                        <p:cNvPr id="0" name="Object 2"/>
                        <p:cNvPicPr/>
                        <p:nvPr/>
                      </p:nvPicPr>
                      <p:blipFill>
                        <a:blip r:embed="rId2">
                          <a:clrChange>
                            <a:clrFrom>
                              <a:srgbClr val="000000"/>
                            </a:clrFrom>
                            <a:clrTo>
                              <a:srgbClr val="402000"/>
                            </a:clrTo>
                          </a:clrChange>
                        </a:blip>
                        <a:stretch>
                          <a:fillRect/>
                        </a:stretch>
                      </p:blipFill>
                      <p:spPr>
                        <a:xfrm>
                          <a:off x="986" y="2660"/>
                          <a:ext cx="2804" cy="770"/>
                        </a:xfrm>
                        <a:prstGeom prst="rect">
                          <a:avLst/>
                        </a:prstGeom>
                        <a:noFill/>
                        <a:ln w="38100">
                          <a:noFill/>
                          <a:miter/>
                        </a:ln>
                      </p:spPr>
                    </p:pic>
                  </p:oleObj>
                </mc:Fallback>
              </mc:AlternateContent>
            </a:graphicData>
          </a:graphic>
        </p:graphicFrame>
        <p:sp>
          <p:nvSpPr>
            <p:cNvPr id="34824" name="Rectangle 6"/>
            <p:cNvSpPr/>
            <p:nvPr/>
          </p:nvSpPr>
          <p:spPr>
            <a:xfrm>
              <a:off x="470" y="2886"/>
              <a:ext cx="398" cy="327"/>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 设</a:t>
              </a:r>
              <a:endParaRPr lang="zh-CN" altLang="en-US" b="1" dirty="0">
                <a:latin typeface="Times New Roman" panose="02020603050405020304" pitchFamily="18" charset="0"/>
              </a:endParaRPr>
            </a:p>
          </p:txBody>
        </p:sp>
        <p:sp>
          <p:nvSpPr>
            <p:cNvPr id="34825" name="Text Box 7"/>
            <p:cNvSpPr txBox="1"/>
            <p:nvPr/>
          </p:nvSpPr>
          <p:spPr>
            <a:xfrm>
              <a:off x="3902" y="2967"/>
              <a:ext cx="1197" cy="327"/>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a:t>
              </a:r>
              <a:r>
                <a:rPr lang="en-US" altLang="zh-CN" b="1" i="1" dirty="0">
                  <a:latin typeface="Times New Roman" panose="02020603050405020304" pitchFamily="18" charset="0"/>
                </a:rPr>
                <a:t>k</a:t>
              </a:r>
              <a:r>
                <a:rPr lang="en-US" altLang="zh-CN" b="1" dirty="0">
                  <a:latin typeface="Times New Roman" panose="02020603050405020304" pitchFamily="18" charset="0"/>
                </a:rPr>
                <a:t>=1,2, …</a:t>
              </a:r>
              <a:endParaRPr lang="en-US" altLang="zh-CN" dirty="0">
                <a:latin typeface="Times New Roman" panose="02020603050405020304" pitchFamily="18" charset="0"/>
              </a:endParaRPr>
            </a:p>
          </p:txBody>
        </p:sp>
      </p:grpSp>
      <p:sp>
        <p:nvSpPr>
          <p:cNvPr id="40968" name="Rectangle 8"/>
          <p:cNvSpPr/>
          <p:nvPr/>
        </p:nvSpPr>
        <p:spPr>
          <a:xfrm>
            <a:off x="1000125" y="3752850"/>
            <a:ext cx="7893050" cy="1117600"/>
          </a:xfrm>
          <a:prstGeom prst="rect">
            <a:avLst/>
          </a:prstGeom>
          <a:noFill/>
          <a:ln w="9525">
            <a:noFill/>
          </a:ln>
        </p:spPr>
        <p:txBody>
          <a:bodyPr anchor="ctr" anchorCtr="0">
            <a:spAutoFit/>
          </a:bodyPr>
          <a:lstStyle/>
          <a:p>
            <a:pPr>
              <a:lnSpc>
                <a:spcPct val="120000"/>
              </a:lnSpc>
            </a:pPr>
            <a:r>
              <a:rPr lang="en-US" altLang="zh-CN" b="1" dirty="0">
                <a:latin typeface="Times New Roman" panose="02020603050405020304" pitchFamily="18" charset="0"/>
              </a:rPr>
              <a:t>(1) </a:t>
            </a:r>
            <a:r>
              <a:rPr lang="zh-CN" altLang="en-US" b="1" dirty="0">
                <a:latin typeface="Times New Roman" panose="02020603050405020304" pitchFamily="18" charset="0"/>
              </a:rPr>
              <a:t>至少应取球多少次才能使“</a:t>
            </a:r>
            <a:r>
              <a:rPr lang="en-US" altLang="zh-CN" b="1" dirty="0">
                <a:latin typeface="Times New Roman" panose="02020603050405020304" pitchFamily="18" charset="0"/>
              </a:rPr>
              <a:t>0”</a:t>
            </a:r>
            <a:r>
              <a:rPr lang="zh-CN" altLang="en-US" b="1" dirty="0">
                <a:latin typeface="Times New Roman" panose="02020603050405020304" pitchFamily="18" charset="0"/>
              </a:rPr>
              <a:t>出现的</a:t>
            </a:r>
            <a:r>
              <a:rPr lang="zh-CN" altLang="en-US" b="1" dirty="0">
                <a:solidFill>
                  <a:srgbClr val="FF0000"/>
                </a:solidFill>
                <a:latin typeface="Times New Roman" panose="02020603050405020304" pitchFamily="18" charset="0"/>
              </a:rPr>
              <a:t>频率</a:t>
            </a:r>
            <a:r>
              <a:rPr lang="zh-CN" altLang="en-US" b="1" dirty="0">
                <a:latin typeface="Times New Roman" panose="02020603050405020304" pitchFamily="18" charset="0"/>
              </a:rPr>
              <a:t>在</a:t>
            </a:r>
            <a:r>
              <a:rPr lang="en-US" altLang="zh-CN" b="1" dirty="0">
                <a:latin typeface="Times New Roman" panose="02020603050405020304" pitchFamily="18" charset="0"/>
              </a:rPr>
              <a:t>0.09-0.11</a:t>
            </a:r>
            <a:r>
              <a:rPr lang="zh-CN" altLang="en-US" b="1" dirty="0">
                <a:latin typeface="Times New Roman" panose="02020603050405020304" pitchFamily="18" charset="0"/>
              </a:rPr>
              <a:t>之间的概率至少是</a:t>
            </a:r>
            <a:r>
              <a:rPr lang="en-US" altLang="zh-CN" b="1" dirty="0">
                <a:latin typeface="Times New Roman" panose="02020603050405020304" pitchFamily="18" charset="0"/>
              </a:rPr>
              <a:t>0.95?</a:t>
            </a:r>
            <a:endParaRPr lang="en-US" altLang="zh-CN" b="1" dirty="0">
              <a:latin typeface="Times New Roman" panose="02020603050405020304" pitchFamily="18" charset="0"/>
            </a:endParaRPr>
          </a:p>
        </p:txBody>
      </p:sp>
      <p:sp>
        <p:nvSpPr>
          <p:cNvPr id="40969" name="Rectangle 9"/>
          <p:cNvSpPr/>
          <p:nvPr/>
        </p:nvSpPr>
        <p:spPr>
          <a:xfrm>
            <a:off x="1000125" y="5092700"/>
            <a:ext cx="7604125" cy="1073150"/>
          </a:xfrm>
          <a:prstGeom prst="rect">
            <a:avLst/>
          </a:prstGeom>
          <a:noFill/>
          <a:ln w="9525">
            <a:noFill/>
          </a:ln>
        </p:spPr>
        <p:txBody>
          <a:bodyPr anchor="ctr" anchorCtr="0">
            <a:spAutoFit/>
          </a:bodyPr>
          <a:lstStyle/>
          <a:p>
            <a:pPr>
              <a:lnSpc>
                <a:spcPct val="115000"/>
              </a:lnSpc>
            </a:pPr>
            <a:r>
              <a:rPr lang="en-US" altLang="zh-CN" b="1" dirty="0">
                <a:latin typeface="Times New Roman" panose="02020603050405020304" pitchFamily="18" charset="0"/>
              </a:rPr>
              <a:t>(2)</a:t>
            </a:r>
            <a:r>
              <a:rPr lang="zh-CN" altLang="en-US" b="1" dirty="0">
                <a:latin typeface="Times New Roman" panose="02020603050405020304" pitchFamily="18" charset="0"/>
              </a:rPr>
              <a:t>用中心极限定理计算在</a:t>
            </a:r>
            <a:r>
              <a:rPr lang="en-US" altLang="zh-CN" b="1" dirty="0">
                <a:latin typeface="Times New Roman" panose="02020603050405020304" pitchFamily="18" charset="0"/>
              </a:rPr>
              <a:t>100</a:t>
            </a:r>
            <a:r>
              <a:rPr lang="zh-CN" altLang="en-US" b="1" dirty="0">
                <a:latin typeface="Times New Roman" panose="02020603050405020304" pitchFamily="18" charset="0"/>
              </a:rPr>
              <a:t>次抽取中</a:t>
            </a:r>
            <a:r>
              <a:rPr lang="en-US" altLang="zh-CN" b="1" dirty="0">
                <a:latin typeface="Times New Roman" panose="02020603050405020304" pitchFamily="18" charset="0"/>
              </a:rPr>
              <a:t>,</a:t>
            </a:r>
            <a:r>
              <a:rPr lang="zh-CN" altLang="en-US" b="1" dirty="0">
                <a:latin typeface="Times New Roman" panose="02020603050405020304" pitchFamily="18" charset="0"/>
              </a:rPr>
              <a:t>数码“</a:t>
            </a:r>
            <a:r>
              <a:rPr lang="en-US" altLang="zh-CN" b="1" dirty="0">
                <a:latin typeface="Times New Roman" panose="02020603050405020304" pitchFamily="18" charset="0"/>
              </a:rPr>
              <a:t>0”</a:t>
            </a:r>
            <a:r>
              <a:rPr lang="zh-CN" altLang="en-US" b="1" dirty="0">
                <a:latin typeface="Times New Roman" panose="02020603050405020304" pitchFamily="18" charset="0"/>
              </a:rPr>
              <a:t>出现次数在</a:t>
            </a:r>
            <a:r>
              <a:rPr lang="en-US" altLang="zh-CN" b="1" dirty="0">
                <a:latin typeface="Times New Roman" panose="02020603050405020304" pitchFamily="18" charset="0"/>
              </a:rPr>
              <a:t>7</a:t>
            </a:r>
            <a:r>
              <a:rPr lang="zh-CN" altLang="en-US" b="1" dirty="0">
                <a:latin typeface="Times New Roman" panose="02020603050405020304" pitchFamily="18" charset="0"/>
              </a:rPr>
              <a:t>和</a:t>
            </a:r>
            <a:r>
              <a:rPr lang="en-US" altLang="zh-CN" b="1" dirty="0">
                <a:latin typeface="Times New Roman" panose="02020603050405020304" pitchFamily="18" charset="0"/>
              </a:rPr>
              <a:t>13</a:t>
            </a:r>
            <a:r>
              <a:rPr lang="zh-CN" altLang="en-US" b="1" dirty="0">
                <a:latin typeface="Times New Roman" panose="02020603050405020304" pitchFamily="18" charset="0"/>
              </a:rPr>
              <a:t>之间的概率</a:t>
            </a:r>
            <a:r>
              <a:rPr lang="en-US" altLang="zh-CN" b="1" dirty="0">
                <a:latin typeface="Times New Roman" panose="02020603050405020304" pitchFamily="18" charset="0"/>
              </a:rPr>
              <a:t>.</a:t>
            </a:r>
            <a:endParaRPr lang="en-US" altLang="zh-CN" b="1" dirty="0">
              <a:latin typeface="Times New Roman" panose="02020603050405020304"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down)">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8"/>
                                        </p:tgtEl>
                                        <p:attrNameLst>
                                          <p:attrName>style.visibility</p:attrName>
                                        </p:attrNameLst>
                                      </p:cBhvr>
                                      <p:to>
                                        <p:strVal val="visible"/>
                                      </p:to>
                                    </p:set>
                                    <p:animEffect transition="in" filter="wipe(down)">
                                      <p:cBhvr>
                                        <p:cTn id="17" dur="500"/>
                                        <p:tgtEl>
                                          <p:spTgt spid="409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69"/>
                                        </p:tgtEl>
                                        <p:attrNameLst>
                                          <p:attrName>style.visibility</p:attrName>
                                        </p:attrNameLst>
                                      </p:cBhvr>
                                      <p:to>
                                        <p:strVal val="visible"/>
                                      </p:to>
                                    </p:set>
                                    <p:animEffect transition="in" filter="wipe(down)">
                                      <p:cBhvr>
                                        <p:cTn id="22"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8" grpId="0"/>
      <p:bldP spid="409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3" name="Object 2"/>
          <p:cNvGraphicFramePr/>
          <p:nvPr/>
        </p:nvGraphicFramePr>
        <p:xfrm>
          <a:off x="1564323" y="2986405"/>
          <a:ext cx="2449512" cy="920750"/>
        </p:xfrm>
        <a:graphic>
          <a:graphicData uri="http://schemas.openxmlformats.org/presentationml/2006/ole">
            <mc:AlternateContent xmlns:mc="http://schemas.openxmlformats.org/markup-compatibility/2006">
              <mc:Choice xmlns:v="urn:schemas-microsoft-com:vml" Requires="v">
                <p:oleObj spid="_x0000_s0" name="" r:id="rId1" imgW="1142365" imgH="431800" progId="Equation.3">
                  <p:embed/>
                </p:oleObj>
              </mc:Choice>
              <mc:Fallback>
                <p:oleObj name="" r:id="rId1" imgW="1142365" imgH="431800" progId="Equation.3">
                  <p:embed/>
                  <p:pic>
                    <p:nvPicPr>
                      <p:cNvPr id="0" name="Object 2"/>
                      <p:cNvPicPr/>
                      <p:nvPr/>
                    </p:nvPicPr>
                    <p:blipFill>
                      <a:blip r:embed="rId2">
                        <a:clrChange>
                          <a:clrFrom>
                            <a:srgbClr val="000000"/>
                          </a:clrFrom>
                          <a:clrTo>
                            <a:srgbClr val="402000"/>
                          </a:clrTo>
                        </a:clrChange>
                      </a:blip>
                      <a:stretch>
                        <a:fillRect/>
                      </a:stretch>
                    </p:blipFill>
                    <p:spPr>
                      <a:xfrm>
                        <a:off x="1564323" y="2986405"/>
                        <a:ext cx="2449512" cy="920750"/>
                      </a:xfrm>
                      <a:prstGeom prst="rect">
                        <a:avLst/>
                      </a:prstGeom>
                      <a:noFill/>
                      <a:ln w="38100">
                        <a:noFill/>
                        <a:miter/>
                      </a:ln>
                    </p:spPr>
                  </p:pic>
                </p:oleObj>
              </mc:Fallback>
            </mc:AlternateContent>
          </a:graphicData>
        </a:graphic>
      </p:graphicFrame>
      <p:graphicFrame>
        <p:nvGraphicFramePr>
          <p:cNvPr id="43014" name="Object 3"/>
          <p:cNvGraphicFramePr/>
          <p:nvPr/>
        </p:nvGraphicFramePr>
        <p:xfrm>
          <a:off x="4659948" y="3129280"/>
          <a:ext cx="2447925" cy="863600"/>
        </p:xfrm>
        <a:graphic>
          <a:graphicData uri="http://schemas.openxmlformats.org/presentationml/2006/ole">
            <mc:AlternateContent xmlns:mc="http://schemas.openxmlformats.org/markup-compatibility/2006">
              <mc:Choice xmlns:v="urn:schemas-microsoft-com:vml" Requires="v">
                <p:oleObj spid="_x0000_s2" name="" r:id="rId3" imgW="1218565" imgH="431800" progId="Equation.3">
                  <p:embed/>
                </p:oleObj>
              </mc:Choice>
              <mc:Fallback>
                <p:oleObj name="" r:id="rId3" imgW="1218565" imgH="431800" progId="Equation.3">
                  <p:embed/>
                  <p:pic>
                    <p:nvPicPr>
                      <p:cNvPr id="0" name="Object 3"/>
                      <p:cNvPicPr/>
                      <p:nvPr/>
                    </p:nvPicPr>
                    <p:blipFill>
                      <a:blip r:embed="rId4">
                        <a:clrChange>
                          <a:clrFrom>
                            <a:srgbClr val="000000"/>
                          </a:clrFrom>
                          <a:clrTo>
                            <a:srgbClr val="402000"/>
                          </a:clrTo>
                        </a:clrChange>
                      </a:blip>
                      <a:stretch>
                        <a:fillRect/>
                      </a:stretch>
                    </p:blipFill>
                    <p:spPr>
                      <a:xfrm>
                        <a:off x="4659948" y="3129280"/>
                        <a:ext cx="2447925" cy="863600"/>
                      </a:xfrm>
                      <a:prstGeom prst="rect">
                        <a:avLst/>
                      </a:prstGeom>
                      <a:noFill/>
                      <a:ln w="38100">
                        <a:noFill/>
                        <a:miter/>
                      </a:ln>
                    </p:spPr>
                  </p:pic>
                </p:oleObj>
              </mc:Fallback>
            </mc:AlternateContent>
          </a:graphicData>
        </a:graphic>
      </p:graphicFrame>
      <p:sp>
        <p:nvSpPr>
          <p:cNvPr id="43015" name="Rectangle 7"/>
          <p:cNvSpPr/>
          <p:nvPr/>
        </p:nvSpPr>
        <p:spPr>
          <a:xfrm>
            <a:off x="681673" y="3980180"/>
            <a:ext cx="3460750" cy="519113"/>
          </a:xfrm>
          <a:prstGeom prst="rect">
            <a:avLst/>
          </a:prstGeom>
          <a:noFill/>
          <a:ln w="9525">
            <a:noFill/>
          </a:ln>
        </p:spPr>
        <p:txBody>
          <a:bodyPr anchor="ctr" anchorCtr="0">
            <a:spAutoFit/>
          </a:bodyPr>
          <a:lstStyle/>
          <a:p>
            <a:pPr algn="ctr"/>
            <a:r>
              <a:rPr lang="zh-CN" altLang="en-US" b="1" dirty="0">
                <a:latin typeface="Times New Roman" panose="02020603050405020304" pitchFamily="18" charset="0"/>
              </a:rPr>
              <a:t>由中心极限定理</a:t>
            </a:r>
            <a:endParaRPr lang="zh-CN" altLang="en-US" b="1" dirty="0">
              <a:latin typeface="Times New Roman" panose="02020603050405020304" pitchFamily="18" charset="0"/>
            </a:endParaRPr>
          </a:p>
        </p:txBody>
      </p:sp>
      <p:grpSp>
        <p:nvGrpSpPr>
          <p:cNvPr id="3" name="Group 8"/>
          <p:cNvGrpSpPr/>
          <p:nvPr/>
        </p:nvGrpSpPr>
        <p:grpSpPr>
          <a:xfrm>
            <a:off x="1942148" y="4569143"/>
            <a:ext cx="4429125" cy="1573212"/>
            <a:chOff x="624" y="2880"/>
            <a:chExt cx="2790" cy="991"/>
          </a:xfrm>
        </p:grpSpPr>
        <p:graphicFrame>
          <p:nvGraphicFramePr>
            <p:cNvPr id="35847" name="Object 7"/>
            <p:cNvGraphicFramePr/>
            <p:nvPr/>
          </p:nvGraphicFramePr>
          <p:xfrm>
            <a:off x="624" y="2880"/>
            <a:ext cx="1282" cy="969"/>
          </p:xfrm>
          <a:graphic>
            <a:graphicData uri="http://schemas.openxmlformats.org/presentationml/2006/ole">
              <mc:AlternateContent xmlns:mc="http://schemas.openxmlformats.org/markup-compatibility/2006">
                <mc:Choice xmlns:v="urn:schemas-microsoft-com:vml" Requires="v">
                  <p:oleObj spid="_x0000_s4" name="" r:id="rId5" imgW="837565" imgH="635000" progId="Equation.3">
                    <p:embed/>
                  </p:oleObj>
                </mc:Choice>
                <mc:Fallback>
                  <p:oleObj name="" r:id="rId5" imgW="837565" imgH="635000" progId="Equation.3">
                    <p:embed/>
                    <p:pic>
                      <p:nvPicPr>
                        <p:cNvPr id="0" name="Object 7"/>
                        <p:cNvPicPr/>
                        <p:nvPr/>
                      </p:nvPicPr>
                      <p:blipFill>
                        <a:blip r:embed="rId6">
                          <a:clrChange>
                            <a:clrFrom>
                              <a:srgbClr val="000000"/>
                            </a:clrFrom>
                            <a:clrTo>
                              <a:srgbClr val="402000"/>
                            </a:clrTo>
                          </a:clrChange>
                        </a:blip>
                        <a:stretch>
                          <a:fillRect/>
                        </a:stretch>
                      </p:blipFill>
                      <p:spPr>
                        <a:xfrm>
                          <a:off x="624" y="2880"/>
                          <a:ext cx="1282" cy="969"/>
                        </a:xfrm>
                        <a:prstGeom prst="rect">
                          <a:avLst/>
                        </a:prstGeom>
                        <a:noFill/>
                        <a:ln w="38100">
                          <a:noFill/>
                          <a:miter/>
                        </a:ln>
                      </p:spPr>
                    </p:pic>
                  </p:oleObj>
                </mc:Fallback>
              </mc:AlternateContent>
            </a:graphicData>
          </a:graphic>
        </p:graphicFrame>
        <p:graphicFrame>
          <p:nvGraphicFramePr>
            <p:cNvPr id="35848" name="Object 8"/>
            <p:cNvGraphicFramePr/>
            <p:nvPr/>
          </p:nvGraphicFramePr>
          <p:xfrm>
            <a:off x="1882" y="2880"/>
            <a:ext cx="1532" cy="991"/>
          </p:xfrm>
          <a:graphic>
            <a:graphicData uri="http://schemas.openxmlformats.org/presentationml/2006/ole">
              <mc:AlternateContent xmlns:mc="http://schemas.openxmlformats.org/markup-compatibility/2006">
                <mc:Choice xmlns:v="urn:schemas-microsoft-com:vml" Requires="v">
                  <p:oleObj spid="_x0000_s5" name="" r:id="rId7" imgW="1002665" imgH="647700" progId="Equation.3">
                    <p:embed/>
                  </p:oleObj>
                </mc:Choice>
                <mc:Fallback>
                  <p:oleObj name="" r:id="rId7" imgW="1002665" imgH="647700" progId="Equation.3">
                    <p:embed/>
                    <p:pic>
                      <p:nvPicPr>
                        <p:cNvPr id="0" name="Object 8"/>
                        <p:cNvPicPr/>
                        <p:nvPr/>
                      </p:nvPicPr>
                      <p:blipFill>
                        <a:blip r:embed="rId8">
                          <a:clrChange>
                            <a:clrFrom>
                              <a:srgbClr val="000000"/>
                            </a:clrFrom>
                            <a:clrTo>
                              <a:srgbClr val="CD3333"/>
                            </a:clrTo>
                          </a:clrChange>
                        </a:blip>
                        <a:stretch>
                          <a:fillRect/>
                        </a:stretch>
                      </p:blipFill>
                      <p:spPr>
                        <a:xfrm>
                          <a:off x="1882" y="2880"/>
                          <a:ext cx="1532" cy="991"/>
                        </a:xfrm>
                        <a:prstGeom prst="rect">
                          <a:avLst/>
                        </a:prstGeom>
                        <a:noFill/>
                        <a:ln w="38100">
                          <a:noFill/>
                          <a:miter/>
                        </a:ln>
                      </p:spPr>
                    </p:pic>
                  </p:oleObj>
                </mc:Fallback>
              </mc:AlternateContent>
            </a:graphicData>
          </a:graphic>
        </p:graphicFrame>
      </p:grpSp>
      <p:sp>
        <p:nvSpPr>
          <p:cNvPr id="35851" name="Text Box 11"/>
          <p:cNvSpPr txBox="1"/>
          <p:nvPr/>
        </p:nvSpPr>
        <p:spPr>
          <a:xfrm>
            <a:off x="627698" y="897255"/>
            <a:ext cx="1790700" cy="519113"/>
          </a:xfrm>
          <a:prstGeom prst="rect">
            <a:avLst/>
          </a:prstGeom>
          <a:noFill/>
          <a:ln w="9525">
            <a:noFill/>
          </a:ln>
        </p:spPr>
        <p:txBody>
          <a:bodyPr wrap="none">
            <a:spAutoFit/>
          </a:bodyPr>
          <a:lstStyle/>
          <a:p>
            <a:pPr algn="ctr"/>
            <a:r>
              <a:rPr lang="zh-CN" altLang="en-US" b="1" dirty="0">
                <a:latin typeface="Times New Roman" panose="02020603050405020304" pitchFamily="18" charset="0"/>
              </a:rPr>
              <a:t>例</a:t>
            </a:r>
            <a:r>
              <a:rPr lang="en-US" altLang="zh-CN" b="1" dirty="0">
                <a:latin typeface="Times New Roman" panose="02020603050405020304" pitchFamily="18" charset="0"/>
              </a:rPr>
              <a:t>2</a:t>
            </a:r>
            <a:r>
              <a:rPr lang="zh-CN" altLang="en-US" b="1" dirty="0">
                <a:latin typeface="Times New Roman" panose="02020603050405020304" pitchFamily="18" charset="0"/>
              </a:rPr>
              <a:t>解答</a:t>
            </a:r>
            <a:r>
              <a:rPr lang="zh-CN" altLang="en-US" b="1" dirty="0">
                <a:solidFill>
                  <a:srgbClr val="CCFFFF"/>
                </a:solidFill>
                <a:latin typeface="Times New Roman" panose="02020603050405020304" pitchFamily="18" charset="0"/>
              </a:rPr>
              <a:t>：</a:t>
            </a:r>
            <a:endParaRPr lang="zh-CN" altLang="en-US" b="1" dirty="0">
              <a:solidFill>
                <a:srgbClr val="CCFFFF"/>
              </a:solidFill>
              <a:latin typeface="Times New Roman" panose="02020603050405020304" pitchFamily="18" charset="0"/>
            </a:endParaRPr>
          </a:p>
        </p:txBody>
      </p:sp>
      <p:graphicFrame>
        <p:nvGraphicFramePr>
          <p:cNvPr id="43020" name="Object 4"/>
          <p:cNvGraphicFramePr/>
          <p:nvPr/>
        </p:nvGraphicFramePr>
        <p:xfrm>
          <a:off x="6647498" y="5223193"/>
          <a:ext cx="1828800" cy="571500"/>
        </p:xfrm>
        <a:graphic>
          <a:graphicData uri="http://schemas.openxmlformats.org/presentationml/2006/ole">
            <mc:AlternateContent xmlns:mc="http://schemas.openxmlformats.org/markup-compatibility/2006">
              <mc:Choice xmlns:v="urn:schemas-microsoft-com:vml" Requires="v">
                <p:oleObj spid="_x0000_s6" name="" r:id="rId9" imgW="1828165" imgH="571500" progId="Equation.3">
                  <p:embed/>
                </p:oleObj>
              </mc:Choice>
              <mc:Fallback>
                <p:oleObj name="" r:id="rId9" imgW="1828165" imgH="571500" progId="Equation.3">
                  <p:embed/>
                  <p:pic>
                    <p:nvPicPr>
                      <p:cNvPr id="0" name="Object 4"/>
                      <p:cNvPicPr/>
                      <p:nvPr/>
                    </p:nvPicPr>
                    <p:blipFill>
                      <a:blip r:embed="rId10">
                        <a:clrChange>
                          <a:clrFrom>
                            <a:srgbClr val="000000"/>
                          </a:clrFrom>
                          <a:clrTo>
                            <a:srgbClr val="402000"/>
                          </a:clrTo>
                        </a:clrChange>
                        <a:clrChange>
                          <a:clrFrom>
                            <a:srgbClr val="FFFFFF"/>
                          </a:clrFrom>
                          <a:clrTo>
                            <a:srgbClr val="402000"/>
                          </a:clrTo>
                        </a:clrChange>
                      </a:blip>
                      <a:stretch>
                        <a:fillRect/>
                      </a:stretch>
                    </p:blipFill>
                    <p:spPr>
                      <a:xfrm>
                        <a:off x="6647498" y="5223193"/>
                        <a:ext cx="1828800" cy="571500"/>
                      </a:xfrm>
                      <a:prstGeom prst="rect">
                        <a:avLst/>
                      </a:prstGeom>
                      <a:solidFill>
                        <a:schemeClr val="accent1"/>
                      </a:solidFill>
                      <a:ln w="38100">
                        <a:noFill/>
                        <a:miter/>
                      </a:ln>
                    </p:spPr>
                  </p:pic>
                </p:oleObj>
              </mc:Fallback>
            </mc:AlternateContent>
          </a:graphicData>
        </a:graphic>
      </p:graphicFrame>
      <p:graphicFrame>
        <p:nvGraphicFramePr>
          <p:cNvPr id="43022" name="Object 5"/>
          <p:cNvGraphicFramePr/>
          <p:nvPr/>
        </p:nvGraphicFramePr>
        <p:xfrm>
          <a:off x="772160" y="1257618"/>
          <a:ext cx="7727950" cy="1584325"/>
        </p:xfrm>
        <a:graphic>
          <a:graphicData uri="http://schemas.openxmlformats.org/presentationml/2006/ole">
            <mc:AlternateContent xmlns:mc="http://schemas.openxmlformats.org/markup-compatibility/2006">
              <mc:Choice xmlns:v="urn:schemas-microsoft-com:vml" Requires="v">
                <p:oleObj spid="_x0000_s7" name="" r:id="rId11" imgW="3275330" imgH="673100" progId="Equation.3">
                  <p:embed/>
                </p:oleObj>
              </mc:Choice>
              <mc:Fallback>
                <p:oleObj name="" r:id="rId11" imgW="3275330" imgH="673100" progId="Equation.3">
                  <p:embed/>
                  <p:pic>
                    <p:nvPicPr>
                      <p:cNvPr id="0" name="Object 5"/>
                      <p:cNvPicPr/>
                      <p:nvPr/>
                    </p:nvPicPr>
                    <p:blipFill>
                      <a:blip r:embed="rId12"/>
                      <a:stretch>
                        <a:fillRect/>
                      </a:stretch>
                    </p:blipFill>
                    <p:spPr>
                      <a:xfrm>
                        <a:off x="772160" y="1257618"/>
                        <a:ext cx="7727950" cy="1584325"/>
                      </a:xfrm>
                      <a:prstGeom prst="rect">
                        <a:avLst/>
                      </a:prstGeom>
                      <a:noFill/>
                      <a:ln w="38100">
                        <a:noFill/>
                        <a:miter/>
                      </a:ln>
                    </p:spPr>
                  </p:pic>
                </p:oleObj>
              </mc:Fallback>
            </mc:AlternateContent>
          </a:graphicData>
        </a:graphic>
      </p:graphicFrame>
      <p:graphicFrame>
        <p:nvGraphicFramePr>
          <p:cNvPr id="43023" name="Object 6"/>
          <p:cNvGraphicFramePr/>
          <p:nvPr/>
        </p:nvGraphicFramePr>
        <p:xfrm>
          <a:off x="4083685" y="2121218"/>
          <a:ext cx="1223963" cy="946150"/>
        </p:xfrm>
        <a:graphic>
          <a:graphicData uri="http://schemas.openxmlformats.org/presentationml/2006/ole">
            <mc:AlternateContent xmlns:mc="http://schemas.openxmlformats.org/markup-compatibility/2006">
              <mc:Choice xmlns:v="urn:schemas-microsoft-com:vml" Requires="v">
                <p:oleObj spid="_x0000_s8" name="" r:id="rId13" imgW="558800" imgH="431800" progId="Equation.3">
                  <p:embed/>
                </p:oleObj>
              </mc:Choice>
              <mc:Fallback>
                <p:oleObj name="" r:id="rId13" imgW="558800" imgH="431800" progId="Equation.3">
                  <p:embed/>
                  <p:pic>
                    <p:nvPicPr>
                      <p:cNvPr id="0" name="Object 6"/>
                      <p:cNvPicPr/>
                      <p:nvPr/>
                    </p:nvPicPr>
                    <p:blipFill>
                      <a:blip r:embed="rId14"/>
                      <a:stretch>
                        <a:fillRect/>
                      </a:stretch>
                    </p:blipFill>
                    <p:spPr>
                      <a:xfrm>
                        <a:off x="4083685" y="2121218"/>
                        <a:ext cx="1223963" cy="94615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022"/>
                                        </p:tgtEl>
                                        <p:attrNameLst>
                                          <p:attrName>style.visibility</p:attrName>
                                        </p:attrNameLst>
                                      </p:cBhvr>
                                      <p:to>
                                        <p:strVal val="visible"/>
                                      </p:to>
                                    </p:set>
                                    <p:animEffect transition="in" filter="wipe(down)">
                                      <p:cBhvr>
                                        <p:cTn id="7" dur="500"/>
                                        <p:tgtEl>
                                          <p:spTgt spid="430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023"/>
                                        </p:tgtEl>
                                        <p:attrNameLst>
                                          <p:attrName>style.visibility</p:attrName>
                                        </p:attrNameLst>
                                      </p:cBhvr>
                                      <p:to>
                                        <p:strVal val="visible"/>
                                      </p:to>
                                    </p:set>
                                    <p:animEffect transition="in" filter="wipe(down)">
                                      <p:cBhvr>
                                        <p:cTn id="12" dur="500"/>
                                        <p:tgtEl>
                                          <p:spTgt spid="430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wipe(down)">
                                      <p:cBhvr>
                                        <p:cTn id="17" dur="500"/>
                                        <p:tgtEl>
                                          <p:spTgt spid="430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3014"/>
                                        </p:tgtEl>
                                        <p:attrNameLst>
                                          <p:attrName>style.visibility</p:attrName>
                                        </p:attrNameLst>
                                      </p:cBhvr>
                                      <p:to>
                                        <p:strVal val="visible"/>
                                      </p:to>
                                    </p:set>
                                    <p:anim calcmode="lin" valueType="num">
                                      <p:cBhvr additive="base">
                                        <p:cTn id="22" dur="500" fill="hold"/>
                                        <p:tgtEl>
                                          <p:spTgt spid="43014"/>
                                        </p:tgtEl>
                                        <p:attrNameLst>
                                          <p:attrName>ppt_x</p:attrName>
                                        </p:attrNameLst>
                                      </p:cBhvr>
                                      <p:tavLst>
                                        <p:tav tm="0">
                                          <p:val>
                                            <p:strVal val="1+#ppt_w/2"/>
                                          </p:val>
                                        </p:tav>
                                        <p:tav tm="100000">
                                          <p:val>
                                            <p:strVal val="#ppt_x"/>
                                          </p:val>
                                        </p:tav>
                                      </p:tavLst>
                                    </p:anim>
                                    <p:anim calcmode="lin" valueType="num">
                                      <p:cBhvr additive="base">
                                        <p:cTn id="23"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015"/>
                                        </p:tgtEl>
                                        <p:attrNameLst>
                                          <p:attrName>style.visibility</p:attrName>
                                        </p:attrNameLst>
                                      </p:cBhvr>
                                      <p:to>
                                        <p:strVal val="visible"/>
                                      </p:to>
                                    </p:set>
                                    <p:animEffect transition="in" filter="wipe(left)">
                                      <p:cBhvr>
                                        <p:cTn id="28" dur="500"/>
                                        <p:tgtEl>
                                          <p:spTgt spid="430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3020"/>
                                        </p:tgtEl>
                                        <p:attrNameLst>
                                          <p:attrName>style.visibility</p:attrName>
                                        </p:attrNameLst>
                                      </p:cBhvr>
                                      <p:to>
                                        <p:strVal val="visible"/>
                                      </p:to>
                                    </p:set>
                                    <p:animEffect transition="in" filter="wipe(down)">
                                      <p:cBhvr>
                                        <p:cTn id="33" dur="500"/>
                                        <p:tgtEl>
                                          <p:spTgt spid="43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p:nvPr/>
        </p:nvGraphicFramePr>
        <p:xfrm>
          <a:off x="4652328" y="477520"/>
          <a:ext cx="4203700" cy="1062038"/>
        </p:xfrm>
        <a:graphic>
          <a:graphicData uri="http://schemas.openxmlformats.org/presentationml/2006/ole">
            <mc:AlternateContent xmlns:mc="http://schemas.openxmlformats.org/markup-compatibility/2006">
              <mc:Choice xmlns:v="urn:schemas-microsoft-com:vml" Requires="v">
                <p:oleObj spid="_x0000_s0" name="" r:id="rId1" imgW="1701165" imgH="431800" progId="Equation.3">
                  <p:embed/>
                </p:oleObj>
              </mc:Choice>
              <mc:Fallback>
                <p:oleObj name="" r:id="rId1" imgW="1701165" imgH="431800" progId="Equation.3">
                  <p:embed/>
                  <p:pic>
                    <p:nvPicPr>
                      <p:cNvPr id="0" name="Object 2"/>
                      <p:cNvPicPr/>
                      <p:nvPr/>
                    </p:nvPicPr>
                    <p:blipFill>
                      <a:blip r:embed="rId2">
                        <a:clrChange>
                          <a:clrFrom>
                            <a:srgbClr val="000000"/>
                          </a:clrFrom>
                          <a:clrTo>
                            <a:srgbClr val="402000"/>
                          </a:clrTo>
                        </a:clrChange>
                      </a:blip>
                      <a:stretch>
                        <a:fillRect/>
                      </a:stretch>
                    </p:blipFill>
                    <p:spPr>
                      <a:xfrm>
                        <a:off x="4652328" y="477520"/>
                        <a:ext cx="4203700" cy="1062038"/>
                      </a:xfrm>
                      <a:prstGeom prst="rect">
                        <a:avLst/>
                      </a:prstGeom>
                      <a:noFill/>
                      <a:ln w="38100">
                        <a:noFill/>
                        <a:miter/>
                      </a:ln>
                    </p:spPr>
                  </p:pic>
                </p:oleObj>
              </mc:Fallback>
            </mc:AlternateContent>
          </a:graphicData>
        </a:graphic>
      </p:graphicFrame>
      <p:graphicFrame>
        <p:nvGraphicFramePr>
          <p:cNvPr id="44035" name="Object 3"/>
          <p:cNvGraphicFramePr/>
          <p:nvPr/>
        </p:nvGraphicFramePr>
        <p:xfrm>
          <a:off x="1193165" y="1652270"/>
          <a:ext cx="4100513" cy="1573213"/>
        </p:xfrm>
        <a:graphic>
          <a:graphicData uri="http://schemas.openxmlformats.org/presentationml/2006/ole">
            <mc:AlternateContent xmlns:mc="http://schemas.openxmlformats.org/markup-compatibility/2006">
              <mc:Choice xmlns:v="urn:schemas-microsoft-com:vml" Requires="v">
                <p:oleObj spid="_x0000_s2" name="" r:id="rId3" imgW="1689100" imgH="647700" progId="Equation.3">
                  <p:embed/>
                </p:oleObj>
              </mc:Choice>
              <mc:Fallback>
                <p:oleObj name="" r:id="rId3" imgW="1689100" imgH="647700" progId="Equation.3">
                  <p:embed/>
                  <p:pic>
                    <p:nvPicPr>
                      <p:cNvPr id="0" name="Object 3"/>
                      <p:cNvPicPr/>
                      <p:nvPr/>
                    </p:nvPicPr>
                    <p:blipFill>
                      <a:blip r:embed="rId4">
                        <a:clrChange>
                          <a:clrFrom>
                            <a:srgbClr val="000000"/>
                          </a:clrFrom>
                          <a:clrTo>
                            <a:srgbClr val="402000"/>
                          </a:clrTo>
                        </a:clrChange>
                      </a:blip>
                      <a:stretch>
                        <a:fillRect/>
                      </a:stretch>
                    </p:blipFill>
                    <p:spPr>
                      <a:xfrm>
                        <a:off x="1193165" y="1652270"/>
                        <a:ext cx="4100513" cy="1573213"/>
                      </a:xfrm>
                      <a:prstGeom prst="rect">
                        <a:avLst/>
                      </a:prstGeom>
                      <a:noFill/>
                      <a:ln w="38100">
                        <a:noFill/>
                        <a:miter/>
                      </a:ln>
                    </p:spPr>
                  </p:pic>
                </p:oleObj>
              </mc:Fallback>
            </mc:AlternateContent>
          </a:graphicData>
        </a:graphic>
      </p:graphicFrame>
      <p:graphicFrame>
        <p:nvGraphicFramePr>
          <p:cNvPr id="44036" name="Object 4"/>
          <p:cNvGraphicFramePr/>
          <p:nvPr/>
        </p:nvGraphicFramePr>
        <p:xfrm>
          <a:off x="5298440" y="2084070"/>
          <a:ext cx="2328863" cy="1125538"/>
        </p:xfrm>
        <a:graphic>
          <a:graphicData uri="http://schemas.openxmlformats.org/presentationml/2006/ole">
            <mc:AlternateContent xmlns:mc="http://schemas.openxmlformats.org/markup-compatibility/2006">
              <mc:Choice xmlns:v="urn:schemas-microsoft-com:vml" Requires="v">
                <p:oleObj spid="_x0000_s3" name="" r:id="rId5" imgW="888365" imgH="431800" progId="Equation.3">
                  <p:embed/>
                </p:oleObj>
              </mc:Choice>
              <mc:Fallback>
                <p:oleObj name="" r:id="rId5" imgW="888365" imgH="431800" progId="Equation.3">
                  <p:embed/>
                  <p:pic>
                    <p:nvPicPr>
                      <p:cNvPr id="0" name="Object 4"/>
                      <p:cNvPicPr/>
                      <p:nvPr/>
                    </p:nvPicPr>
                    <p:blipFill>
                      <a:blip r:embed="rId6">
                        <a:clrChange>
                          <a:clrFrom>
                            <a:srgbClr val="000000"/>
                          </a:clrFrom>
                          <a:clrTo>
                            <a:srgbClr val="402000"/>
                          </a:clrTo>
                        </a:clrChange>
                      </a:blip>
                      <a:stretch>
                        <a:fillRect/>
                      </a:stretch>
                    </p:blipFill>
                    <p:spPr>
                      <a:xfrm>
                        <a:off x="5298440" y="2084070"/>
                        <a:ext cx="2328863" cy="1125538"/>
                      </a:xfrm>
                      <a:prstGeom prst="rect">
                        <a:avLst/>
                      </a:prstGeom>
                      <a:noFill/>
                      <a:ln w="38100">
                        <a:noFill/>
                        <a:miter/>
                      </a:ln>
                    </p:spPr>
                  </p:pic>
                </p:oleObj>
              </mc:Fallback>
            </mc:AlternateContent>
          </a:graphicData>
        </a:graphic>
      </p:graphicFrame>
      <p:grpSp>
        <p:nvGrpSpPr>
          <p:cNvPr id="4" name="Group 5"/>
          <p:cNvGrpSpPr/>
          <p:nvPr/>
        </p:nvGrpSpPr>
        <p:grpSpPr>
          <a:xfrm>
            <a:off x="399415" y="3235008"/>
            <a:ext cx="4319588" cy="1125537"/>
            <a:chOff x="248" y="1723"/>
            <a:chExt cx="2721" cy="709"/>
          </a:xfrm>
        </p:grpSpPr>
        <p:graphicFrame>
          <p:nvGraphicFramePr>
            <p:cNvPr id="36873" name="Object 9"/>
            <p:cNvGraphicFramePr/>
            <p:nvPr/>
          </p:nvGraphicFramePr>
          <p:xfrm>
            <a:off x="1020" y="1723"/>
            <a:ext cx="1949" cy="709"/>
          </p:xfrm>
          <a:graphic>
            <a:graphicData uri="http://schemas.openxmlformats.org/presentationml/2006/ole">
              <mc:AlternateContent xmlns:mc="http://schemas.openxmlformats.org/markup-compatibility/2006">
                <mc:Choice xmlns:v="urn:schemas-microsoft-com:vml" Requires="v">
                  <p:oleObj spid="_x0000_s5" name="" r:id="rId7" imgW="1180465" imgH="431800" progId="Equation.3">
                    <p:embed/>
                  </p:oleObj>
                </mc:Choice>
                <mc:Fallback>
                  <p:oleObj name="" r:id="rId7" imgW="1180465" imgH="431800" progId="Equation.3">
                    <p:embed/>
                    <p:pic>
                      <p:nvPicPr>
                        <p:cNvPr id="0" name="Object 9"/>
                        <p:cNvPicPr/>
                        <p:nvPr/>
                      </p:nvPicPr>
                      <p:blipFill>
                        <a:blip r:embed="rId8">
                          <a:clrChange>
                            <a:clrFrom>
                              <a:srgbClr val="000000"/>
                            </a:clrFrom>
                            <a:clrTo>
                              <a:srgbClr val="402000"/>
                            </a:clrTo>
                          </a:clrChange>
                        </a:blip>
                        <a:stretch>
                          <a:fillRect/>
                        </a:stretch>
                      </p:blipFill>
                      <p:spPr>
                        <a:xfrm>
                          <a:off x="1020" y="1723"/>
                          <a:ext cx="1949" cy="709"/>
                        </a:xfrm>
                        <a:prstGeom prst="rect">
                          <a:avLst/>
                        </a:prstGeom>
                        <a:noFill/>
                        <a:ln w="38100">
                          <a:noFill/>
                          <a:miter/>
                        </a:ln>
                      </p:spPr>
                    </p:pic>
                  </p:oleObj>
                </mc:Fallback>
              </mc:AlternateContent>
            </a:graphicData>
          </a:graphic>
        </p:graphicFrame>
        <p:sp>
          <p:nvSpPr>
            <p:cNvPr id="36882" name="Rectangle 7"/>
            <p:cNvSpPr/>
            <p:nvPr/>
          </p:nvSpPr>
          <p:spPr>
            <a:xfrm>
              <a:off x="248" y="1924"/>
              <a:ext cx="568" cy="327"/>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欲使</a:t>
              </a:r>
              <a:endParaRPr lang="zh-CN" altLang="en-US" b="1" dirty="0">
                <a:latin typeface="Times New Roman" panose="02020603050405020304" pitchFamily="18" charset="0"/>
              </a:endParaRPr>
            </a:p>
          </p:txBody>
        </p:sp>
      </p:grpSp>
      <p:grpSp>
        <p:nvGrpSpPr>
          <p:cNvPr id="6" name="Group 8"/>
          <p:cNvGrpSpPr/>
          <p:nvPr/>
        </p:nvGrpSpPr>
        <p:grpSpPr>
          <a:xfrm>
            <a:off x="5084128" y="3212783"/>
            <a:ext cx="3455987" cy="1125537"/>
            <a:chOff x="3379" y="1814"/>
            <a:chExt cx="2177" cy="709"/>
          </a:xfrm>
        </p:grpSpPr>
        <p:graphicFrame>
          <p:nvGraphicFramePr>
            <p:cNvPr id="36872" name="Object 8"/>
            <p:cNvGraphicFramePr/>
            <p:nvPr/>
          </p:nvGraphicFramePr>
          <p:xfrm>
            <a:off x="3921" y="1814"/>
            <a:ext cx="1635" cy="709"/>
          </p:xfrm>
          <a:graphic>
            <a:graphicData uri="http://schemas.openxmlformats.org/presentationml/2006/ole">
              <mc:AlternateContent xmlns:mc="http://schemas.openxmlformats.org/markup-compatibility/2006">
                <mc:Choice xmlns:v="urn:schemas-microsoft-com:vml" Requires="v">
                  <p:oleObj spid="_x0000_s7" name="" r:id="rId9" imgW="989965" imgH="431800" progId="Equation.3">
                    <p:embed/>
                  </p:oleObj>
                </mc:Choice>
                <mc:Fallback>
                  <p:oleObj name="" r:id="rId9" imgW="989965" imgH="431800" progId="Equation.3">
                    <p:embed/>
                    <p:pic>
                      <p:nvPicPr>
                        <p:cNvPr id="0" name="Object 8"/>
                        <p:cNvPicPr/>
                        <p:nvPr/>
                      </p:nvPicPr>
                      <p:blipFill>
                        <a:blip r:embed="rId10">
                          <a:clrChange>
                            <a:clrFrom>
                              <a:srgbClr val="000000"/>
                            </a:clrFrom>
                            <a:clrTo>
                              <a:srgbClr val="402000"/>
                            </a:clrTo>
                          </a:clrChange>
                        </a:blip>
                        <a:stretch>
                          <a:fillRect/>
                        </a:stretch>
                      </p:blipFill>
                      <p:spPr>
                        <a:xfrm>
                          <a:off x="3921" y="1814"/>
                          <a:ext cx="1635" cy="709"/>
                        </a:xfrm>
                        <a:prstGeom prst="rect">
                          <a:avLst/>
                        </a:prstGeom>
                        <a:noFill/>
                        <a:ln w="38100">
                          <a:noFill/>
                          <a:miter/>
                        </a:ln>
                      </p:spPr>
                    </p:pic>
                  </p:oleObj>
                </mc:Fallback>
              </mc:AlternateContent>
            </a:graphicData>
          </a:graphic>
        </p:graphicFrame>
        <p:sp>
          <p:nvSpPr>
            <p:cNvPr id="36881" name="Rectangle 10"/>
            <p:cNvSpPr/>
            <p:nvPr/>
          </p:nvSpPr>
          <p:spPr>
            <a:xfrm>
              <a:off x="3379" y="2024"/>
              <a:ext cx="342" cy="327"/>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即</a:t>
              </a:r>
              <a:endParaRPr lang="zh-CN" altLang="en-US" b="1" dirty="0">
                <a:latin typeface="Times New Roman" panose="02020603050405020304" pitchFamily="18" charset="0"/>
              </a:endParaRPr>
            </a:p>
          </p:txBody>
        </p:sp>
      </p:grpSp>
      <p:grpSp>
        <p:nvGrpSpPr>
          <p:cNvPr id="8" name="Group 11"/>
          <p:cNvGrpSpPr/>
          <p:nvPr/>
        </p:nvGrpSpPr>
        <p:grpSpPr>
          <a:xfrm>
            <a:off x="331153" y="4390708"/>
            <a:ext cx="3413125" cy="1125537"/>
            <a:chOff x="205" y="2523"/>
            <a:chExt cx="2150" cy="709"/>
          </a:xfrm>
        </p:grpSpPr>
        <p:graphicFrame>
          <p:nvGraphicFramePr>
            <p:cNvPr id="36871" name="Object 7"/>
            <p:cNvGraphicFramePr/>
            <p:nvPr/>
          </p:nvGraphicFramePr>
          <p:xfrm>
            <a:off x="1247" y="2523"/>
            <a:ext cx="1108" cy="709"/>
          </p:xfrm>
          <a:graphic>
            <a:graphicData uri="http://schemas.openxmlformats.org/presentationml/2006/ole">
              <mc:AlternateContent xmlns:mc="http://schemas.openxmlformats.org/markup-compatibility/2006">
                <mc:Choice xmlns:v="urn:schemas-microsoft-com:vml" Requires="v">
                  <p:oleObj spid="_x0000_s9" name="" r:id="rId11" imgW="673100" imgH="431800" progId="Equation.3">
                    <p:embed/>
                  </p:oleObj>
                </mc:Choice>
                <mc:Fallback>
                  <p:oleObj name="" r:id="rId11" imgW="673100" imgH="431800" progId="Equation.3">
                    <p:embed/>
                    <p:pic>
                      <p:nvPicPr>
                        <p:cNvPr id="0" name="Object 7"/>
                        <p:cNvPicPr/>
                        <p:nvPr/>
                      </p:nvPicPr>
                      <p:blipFill>
                        <a:blip r:embed="rId12">
                          <a:clrChange>
                            <a:clrFrom>
                              <a:srgbClr val="000000"/>
                            </a:clrFrom>
                            <a:clrTo>
                              <a:srgbClr val="402000"/>
                            </a:clrTo>
                          </a:clrChange>
                        </a:blip>
                        <a:stretch>
                          <a:fillRect/>
                        </a:stretch>
                      </p:blipFill>
                      <p:spPr>
                        <a:xfrm>
                          <a:off x="1247" y="2523"/>
                          <a:ext cx="1108" cy="709"/>
                        </a:xfrm>
                        <a:prstGeom prst="rect">
                          <a:avLst/>
                        </a:prstGeom>
                        <a:noFill/>
                        <a:ln w="38100">
                          <a:noFill/>
                          <a:miter/>
                        </a:ln>
                      </p:spPr>
                    </p:pic>
                  </p:oleObj>
                </mc:Fallback>
              </mc:AlternateContent>
            </a:graphicData>
          </a:graphic>
        </p:graphicFrame>
        <p:sp>
          <p:nvSpPr>
            <p:cNvPr id="36880" name="Rectangle 13"/>
            <p:cNvSpPr/>
            <p:nvPr/>
          </p:nvSpPr>
          <p:spPr>
            <a:xfrm>
              <a:off x="205" y="2689"/>
              <a:ext cx="789" cy="327"/>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查表得</a:t>
              </a:r>
              <a:endParaRPr lang="zh-CN" altLang="en-US" b="1" dirty="0">
                <a:latin typeface="Times New Roman" panose="02020603050405020304" pitchFamily="18" charset="0"/>
              </a:endParaRPr>
            </a:p>
          </p:txBody>
        </p:sp>
      </p:grpSp>
      <p:grpSp>
        <p:nvGrpSpPr>
          <p:cNvPr id="10" name="Group 14"/>
          <p:cNvGrpSpPr/>
          <p:nvPr/>
        </p:nvGrpSpPr>
        <p:grpSpPr>
          <a:xfrm>
            <a:off x="331153" y="5516245"/>
            <a:ext cx="3621087" cy="522288"/>
            <a:chOff x="520" y="2966"/>
            <a:chExt cx="2281" cy="329"/>
          </a:xfrm>
        </p:grpSpPr>
        <p:sp>
          <p:nvSpPr>
            <p:cNvPr id="36879" name="Rectangle 15"/>
            <p:cNvSpPr/>
            <p:nvPr/>
          </p:nvSpPr>
          <p:spPr>
            <a:xfrm>
              <a:off x="520" y="2966"/>
              <a:ext cx="1015" cy="327"/>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从中解得</a:t>
              </a:r>
              <a:endParaRPr lang="zh-CN" altLang="en-US" b="1" dirty="0">
                <a:latin typeface="Times New Roman" panose="02020603050405020304" pitchFamily="18" charset="0"/>
              </a:endParaRPr>
            </a:p>
          </p:txBody>
        </p:sp>
        <p:graphicFrame>
          <p:nvGraphicFramePr>
            <p:cNvPr id="36870" name="Object 6"/>
            <p:cNvGraphicFramePr/>
            <p:nvPr/>
          </p:nvGraphicFramePr>
          <p:xfrm>
            <a:off x="1840" y="3004"/>
            <a:ext cx="961" cy="291"/>
          </p:xfrm>
          <a:graphic>
            <a:graphicData uri="http://schemas.openxmlformats.org/presentationml/2006/ole">
              <mc:AlternateContent xmlns:mc="http://schemas.openxmlformats.org/markup-compatibility/2006">
                <mc:Choice xmlns:v="urn:schemas-microsoft-com:vml" Requires="v">
                  <p:oleObj spid="_x0000_s11" name="" r:id="rId13" imgW="582930" imgH="177800" progId="Equation.3">
                    <p:embed/>
                  </p:oleObj>
                </mc:Choice>
                <mc:Fallback>
                  <p:oleObj name="" r:id="rId13" imgW="582930" imgH="177800" progId="Equation.3">
                    <p:embed/>
                    <p:pic>
                      <p:nvPicPr>
                        <p:cNvPr id="0" name="Object 6"/>
                        <p:cNvPicPr/>
                        <p:nvPr/>
                      </p:nvPicPr>
                      <p:blipFill>
                        <a:blip r:embed="rId14">
                          <a:clrChange>
                            <a:clrFrom>
                              <a:srgbClr val="000000"/>
                            </a:clrFrom>
                            <a:clrTo>
                              <a:srgbClr val="402000"/>
                            </a:clrTo>
                          </a:clrChange>
                        </a:blip>
                        <a:stretch>
                          <a:fillRect/>
                        </a:stretch>
                      </p:blipFill>
                      <p:spPr>
                        <a:xfrm>
                          <a:off x="1840" y="3004"/>
                          <a:ext cx="961" cy="291"/>
                        </a:xfrm>
                        <a:prstGeom prst="rect">
                          <a:avLst/>
                        </a:prstGeom>
                        <a:noFill/>
                        <a:ln w="38100">
                          <a:noFill/>
                          <a:miter/>
                        </a:ln>
                      </p:spPr>
                    </p:pic>
                  </p:oleObj>
                </mc:Fallback>
              </mc:AlternateContent>
            </a:graphicData>
          </a:graphic>
        </p:graphicFrame>
      </p:grpSp>
      <p:sp>
        <p:nvSpPr>
          <p:cNvPr id="44049" name="Rectangle 17"/>
          <p:cNvSpPr/>
          <p:nvPr/>
        </p:nvSpPr>
        <p:spPr>
          <a:xfrm>
            <a:off x="4071303" y="4365308"/>
            <a:ext cx="3886200" cy="1800225"/>
          </a:xfrm>
          <a:prstGeom prst="rect">
            <a:avLst/>
          </a:prstGeom>
          <a:solidFill>
            <a:srgbClr val="660033"/>
          </a:solidFill>
          <a:ln w="9525">
            <a:noFill/>
          </a:ln>
        </p:spPr>
        <p:txBody>
          <a:bodyPr anchor="ctr" anchorCtr="0">
            <a:spAutoFit/>
          </a:bodyPr>
          <a:lstStyle/>
          <a:p>
            <a:r>
              <a:rPr lang="zh-CN" altLang="en-US" b="1" dirty="0">
                <a:solidFill>
                  <a:schemeClr val="bg1"/>
                </a:solidFill>
                <a:latin typeface="Times New Roman" panose="02020603050405020304" pitchFamily="18" charset="0"/>
              </a:rPr>
              <a:t>即至少应取球</a:t>
            </a:r>
            <a:r>
              <a:rPr lang="en-US" altLang="zh-CN" b="1" dirty="0">
                <a:solidFill>
                  <a:schemeClr val="bg1"/>
                </a:solidFill>
                <a:latin typeface="Times New Roman" panose="02020603050405020304" pitchFamily="18" charset="0"/>
              </a:rPr>
              <a:t>3458</a:t>
            </a:r>
            <a:r>
              <a:rPr lang="zh-CN" altLang="en-US" b="1" dirty="0">
                <a:solidFill>
                  <a:schemeClr val="bg1"/>
                </a:solidFill>
                <a:latin typeface="Times New Roman" panose="02020603050405020304" pitchFamily="18" charset="0"/>
              </a:rPr>
              <a:t>次才能使“</a:t>
            </a:r>
            <a:r>
              <a:rPr lang="en-US" altLang="zh-CN" b="1" dirty="0">
                <a:solidFill>
                  <a:schemeClr val="bg1"/>
                </a:solidFill>
                <a:latin typeface="Times New Roman" panose="02020603050405020304" pitchFamily="18" charset="0"/>
              </a:rPr>
              <a:t>0”</a:t>
            </a:r>
            <a:r>
              <a:rPr lang="zh-CN" altLang="en-US" b="1" dirty="0">
                <a:solidFill>
                  <a:schemeClr val="bg1"/>
                </a:solidFill>
                <a:latin typeface="Times New Roman" panose="02020603050405020304" pitchFamily="18" charset="0"/>
              </a:rPr>
              <a:t>出现的频率在</a:t>
            </a:r>
            <a:r>
              <a:rPr lang="en-US" altLang="zh-CN" b="1" dirty="0">
                <a:solidFill>
                  <a:schemeClr val="bg1"/>
                </a:solidFill>
                <a:latin typeface="Times New Roman" panose="02020603050405020304" pitchFamily="18" charset="0"/>
              </a:rPr>
              <a:t>0.09-0.11</a:t>
            </a:r>
            <a:r>
              <a:rPr lang="zh-CN" altLang="en-US" b="1" dirty="0">
                <a:solidFill>
                  <a:schemeClr val="bg1"/>
                </a:solidFill>
                <a:latin typeface="Times New Roman" panose="02020603050405020304" pitchFamily="18" charset="0"/>
              </a:rPr>
              <a:t>之间的概率至少是</a:t>
            </a:r>
            <a:r>
              <a:rPr lang="en-US" altLang="zh-CN" b="1" dirty="0">
                <a:solidFill>
                  <a:schemeClr val="bg1"/>
                </a:solidFill>
                <a:latin typeface="Times New Roman" panose="02020603050405020304" pitchFamily="18" charset="0"/>
              </a:rPr>
              <a:t>0.95.</a:t>
            </a:r>
            <a:endParaRPr lang="en-US" altLang="zh-CN" b="1" dirty="0">
              <a:solidFill>
                <a:schemeClr val="bg1"/>
              </a:solidFill>
              <a:latin typeface="Times New Roman" panose="02020603050405020304" pitchFamily="18" charset="0"/>
            </a:endParaRPr>
          </a:p>
        </p:txBody>
      </p:sp>
      <p:graphicFrame>
        <p:nvGraphicFramePr>
          <p:cNvPr id="44050" name="Object 5"/>
          <p:cNvGraphicFramePr/>
          <p:nvPr/>
        </p:nvGraphicFramePr>
        <p:xfrm>
          <a:off x="475615" y="477520"/>
          <a:ext cx="4233863" cy="1138238"/>
        </p:xfrm>
        <a:graphic>
          <a:graphicData uri="http://schemas.openxmlformats.org/presentationml/2006/ole">
            <mc:AlternateContent xmlns:mc="http://schemas.openxmlformats.org/markup-compatibility/2006">
              <mc:Choice xmlns:v="urn:schemas-microsoft-com:vml" Requires="v">
                <p:oleObj spid="_x0000_s12" name="" r:id="rId15" imgW="1599565" imgH="431800" progId="Equation.3">
                  <p:embed/>
                </p:oleObj>
              </mc:Choice>
              <mc:Fallback>
                <p:oleObj name="" r:id="rId15" imgW="1599565" imgH="431800" progId="Equation.3">
                  <p:embed/>
                  <p:pic>
                    <p:nvPicPr>
                      <p:cNvPr id="0" name="Object 5"/>
                      <p:cNvPicPr/>
                      <p:nvPr/>
                    </p:nvPicPr>
                    <p:blipFill>
                      <a:blip r:embed="rId16">
                        <a:clrChange>
                          <a:clrFrom>
                            <a:srgbClr val="000000"/>
                          </a:clrFrom>
                          <a:clrTo>
                            <a:srgbClr val="402000"/>
                          </a:clrTo>
                        </a:clrChange>
                      </a:blip>
                      <a:stretch>
                        <a:fillRect/>
                      </a:stretch>
                    </p:blipFill>
                    <p:spPr>
                      <a:xfrm>
                        <a:off x="475615" y="477520"/>
                        <a:ext cx="4233863" cy="1138238"/>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050"/>
                                        </p:tgtEl>
                                        <p:attrNameLst>
                                          <p:attrName>style.visibility</p:attrName>
                                        </p:attrNameLst>
                                      </p:cBhvr>
                                      <p:to>
                                        <p:strVal val="visible"/>
                                      </p:to>
                                    </p:set>
                                    <p:animEffect transition="in" filter="wipe(left)">
                                      <p:cBhvr>
                                        <p:cTn id="7" dur="500"/>
                                        <p:tgtEl>
                                          <p:spTgt spid="44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wipe(right)">
                                      <p:cBhvr>
                                        <p:cTn id="12" dur="500"/>
                                        <p:tgtEl>
                                          <p:spTgt spid="440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4035"/>
                                        </p:tgtEl>
                                        <p:attrNameLst>
                                          <p:attrName>style.visibility</p:attrName>
                                        </p:attrNameLst>
                                      </p:cBhvr>
                                      <p:to>
                                        <p:strVal val="visible"/>
                                      </p:to>
                                    </p:set>
                                    <p:animEffect transition="in" filter="wipe(left)">
                                      <p:cBhvr>
                                        <p:cTn id="17" dur="500"/>
                                        <p:tgtEl>
                                          <p:spTgt spid="4403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4036"/>
                                        </p:tgtEl>
                                        <p:attrNameLst>
                                          <p:attrName>style.visibility</p:attrName>
                                        </p:attrNameLst>
                                      </p:cBhvr>
                                      <p:to>
                                        <p:strVal val="visible"/>
                                      </p:to>
                                    </p:set>
                                    <p:anim calcmode="lin" valueType="num">
                                      <p:cBhvr additive="base">
                                        <p:cTn id="22" dur="500" fill="hold"/>
                                        <p:tgtEl>
                                          <p:spTgt spid="44036"/>
                                        </p:tgtEl>
                                        <p:attrNameLst>
                                          <p:attrName>ppt_x</p:attrName>
                                        </p:attrNameLst>
                                      </p:cBhvr>
                                      <p:tavLst>
                                        <p:tav tm="0">
                                          <p:val>
                                            <p:strVal val="1+#ppt_w/2"/>
                                          </p:val>
                                        </p:tav>
                                        <p:tav tm="100000">
                                          <p:val>
                                            <p:strVal val="#ppt_x"/>
                                          </p:val>
                                        </p:tav>
                                      </p:tavLst>
                                    </p:anim>
                                    <p:anim calcmode="lin" valueType="num">
                                      <p:cBhvr additive="base">
                                        <p:cTn id="23" dur="500" fill="hold"/>
                                        <p:tgtEl>
                                          <p:spTgt spid="4403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44049"/>
                                        </p:tgtEl>
                                        <p:attrNameLst>
                                          <p:attrName>style.visibility</p:attrName>
                                        </p:attrNameLst>
                                      </p:cBhvr>
                                      <p:to>
                                        <p:strVal val="visible"/>
                                      </p:to>
                                    </p:set>
                                    <p:anim calcmode="lin" valueType="num">
                                      <p:cBhvr additive="base">
                                        <p:cTn id="32" dur="500" fill="hold"/>
                                        <p:tgtEl>
                                          <p:spTgt spid="44049"/>
                                        </p:tgtEl>
                                        <p:attrNameLst>
                                          <p:attrName>ppt_x</p:attrName>
                                        </p:attrNameLst>
                                      </p:cBhvr>
                                      <p:tavLst>
                                        <p:tav tm="0">
                                          <p:val>
                                            <p:strVal val="1+#ppt_w/2"/>
                                          </p:val>
                                        </p:tav>
                                        <p:tav tm="100000">
                                          <p:val>
                                            <p:strVal val="#ppt_x"/>
                                          </p:val>
                                        </p:tav>
                                      </p:tavLst>
                                    </p:anim>
                                    <p:anim calcmode="lin" valueType="num">
                                      <p:cBhvr additive="base">
                                        <p:cTn id="33" dur="500" fill="hold"/>
                                        <p:tgtEl>
                                          <p:spTgt spid="440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7038" y="540703"/>
            <a:ext cx="8342312" cy="1017587"/>
            <a:chOff x="266" y="720"/>
            <a:chExt cx="5255" cy="641"/>
          </a:xfrm>
        </p:grpSpPr>
        <p:sp>
          <p:nvSpPr>
            <p:cNvPr id="37898" name="Text Box 3"/>
            <p:cNvSpPr txBox="1"/>
            <p:nvPr/>
          </p:nvSpPr>
          <p:spPr>
            <a:xfrm>
              <a:off x="266" y="931"/>
              <a:ext cx="4668" cy="327"/>
            </a:xfrm>
            <a:prstGeom prst="rect">
              <a:avLst/>
            </a:prstGeom>
            <a:noFill/>
            <a:ln w="9525">
              <a:noFill/>
            </a:ln>
          </p:spPr>
          <p:txBody>
            <a:bodyPr wrap="none" anchor="ctr" anchorCtr="0">
              <a:spAutoFit/>
            </a:bodyPr>
            <a:lstStyle/>
            <a:p>
              <a:pPr algn="ctr">
                <a:spcBef>
                  <a:spcPct val="50000"/>
                </a:spcBef>
              </a:pPr>
              <a:r>
                <a:rPr lang="zh-CN" altLang="en-US" b="1" dirty="0">
                  <a:latin typeface="Times New Roman" panose="02020603050405020304" pitchFamily="18" charset="0"/>
                </a:rPr>
                <a:t>（</a:t>
              </a:r>
              <a:r>
                <a:rPr lang="en-US" altLang="zh-CN" b="1" dirty="0">
                  <a:latin typeface="Times New Roman" panose="02020603050405020304" pitchFamily="18" charset="0"/>
                </a:rPr>
                <a:t>2</a:t>
              </a:r>
              <a:r>
                <a:rPr lang="zh-CN" altLang="en-US" b="1" dirty="0">
                  <a:latin typeface="Times New Roman" panose="02020603050405020304" pitchFamily="18" charset="0"/>
                </a:rPr>
                <a:t>）解：在</a:t>
              </a:r>
              <a:r>
                <a:rPr lang="en-US" altLang="zh-CN" b="1" dirty="0">
                  <a:latin typeface="Times New Roman" panose="02020603050405020304" pitchFamily="18" charset="0"/>
                </a:rPr>
                <a:t>100</a:t>
              </a:r>
              <a:r>
                <a:rPr lang="zh-CN" altLang="en-US" b="1" dirty="0">
                  <a:latin typeface="Times New Roman" panose="02020603050405020304" pitchFamily="18" charset="0"/>
                </a:rPr>
                <a:t>次抽取中</a:t>
              </a:r>
              <a:r>
                <a:rPr lang="en-US" altLang="zh-CN" b="1" dirty="0">
                  <a:latin typeface="Times New Roman" panose="02020603050405020304" pitchFamily="18" charset="0"/>
                </a:rPr>
                <a:t>,  </a:t>
              </a:r>
              <a:r>
                <a:rPr lang="zh-CN" altLang="en-US" b="1" dirty="0">
                  <a:latin typeface="Times New Roman" panose="02020603050405020304" pitchFamily="18" charset="0"/>
                </a:rPr>
                <a:t>数码“</a:t>
              </a:r>
              <a:r>
                <a:rPr lang="en-US" altLang="zh-CN" b="1" dirty="0">
                  <a:latin typeface="Times New Roman" panose="02020603050405020304" pitchFamily="18" charset="0"/>
                </a:rPr>
                <a:t>0”</a:t>
              </a:r>
              <a:r>
                <a:rPr lang="zh-CN" altLang="en-US" b="1" dirty="0">
                  <a:latin typeface="Times New Roman" panose="02020603050405020304" pitchFamily="18" charset="0"/>
                </a:rPr>
                <a:t>出现次数为</a:t>
              </a:r>
              <a:endParaRPr lang="zh-CN" altLang="en-US" b="1" dirty="0">
                <a:latin typeface="Times New Roman" panose="02020603050405020304" pitchFamily="18" charset="0"/>
              </a:endParaRPr>
            </a:p>
          </p:txBody>
        </p:sp>
        <p:graphicFrame>
          <p:nvGraphicFramePr>
            <p:cNvPr id="37892" name="Object 4"/>
            <p:cNvGraphicFramePr/>
            <p:nvPr/>
          </p:nvGraphicFramePr>
          <p:xfrm>
            <a:off x="4896" y="720"/>
            <a:ext cx="625" cy="641"/>
          </p:xfrm>
          <a:graphic>
            <a:graphicData uri="http://schemas.openxmlformats.org/presentationml/2006/ole">
              <mc:AlternateContent xmlns:mc="http://schemas.openxmlformats.org/markup-compatibility/2006">
                <mc:Choice xmlns:v="urn:schemas-microsoft-com:vml" Requires="v">
                  <p:oleObj spid="_x0000_s0" name="" r:id="rId1" imgW="419100" imgH="431800" progId="Equation.3">
                    <p:embed/>
                  </p:oleObj>
                </mc:Choice>
                <mc:Fallback>
                  <p:oleObj name="" r:id="rId1" imgW="419100" imgH="431800" progId="Equation.3">
                    <p:embed/>
                    <p:pic>
                      <p:nvPicPr>
                        <p:cNvPr id="0" name="Object 4"/>
                        <p:cNvPicPr/>
                        <p:nvPr/>
                      </p:nvPicPr>
                      <p:blipFill>
                        <a:blip r:embed="rId2">
                          <a:clrChange>
                            <a:clrFrom>
                              <a:srgbClr val="000000"/>
                            </a:clrFrom>
                            <a:clrTo>
                              <a:srgbClr val="402000"/>
                            </a:clrTo>
                          </a:clrChange>
                        </a:blip>
                        <a:stretch>
                          <a:fillRect/>
                        </a:stretch>
                      </p:blipFill>
                      <p:spPr>
                        <a:xfrm>
                          <a:off x="4896" y="720"/>
                          <a:ext cx="625" cy="641"/>
                        </a:xfrm>
                        <a:prstGeom prst="rect">
                          <a:avLst/>
                        </a:prstGeom>
                        <a:noFill/>
                        <a:ln w="38100">
                          <a:noFill/>
                          <a:miter/>
                        </a:ln>
                      </p:spPr>
                    </p:pic>
                  </p:oleObj>
                </mc:Fallback>
              </mc:AlternateContent>
            </a:graphicData>
          </a:graphic>
        </p:graphicFrame>
      </p:grpSp>
      <p:sp>
        <p:nvSpPr>
          <p:cNvPr id="45061" name="Rectangle 5"/>
          <p:cNvSpPr/>
          <p:nvPr/>
        </p:nvSpPr>
        <p:spPr>
          <a:xfrm>
            <a:off x="615950" y="1486853"/>
            <a:ext cx="2773363" cy="519112"/>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由中心极限定理</a:t>
            </a:r>
            <a:r>
              <a:rPr lang="en-US" altLang="zh-CN" b="1" dirty="0">
                <a:latin typeface="Times New Roman" panose="02020603050405020304" pitchFamily="18" charset="0"/>
              </a:rPr>
              <a:t>,</a:t>
            </a:r>
            <a:endParaRPr lang="en-US" altLang="zh-CN" b="1" dirty="0">
              <a:latin typeface="Times New Roman" panose="02020603050405020304" pitchFamily="18" charset="0"/>
            </a:endParaRPr>
          </a:p>
        </p:txBody>
      </p:sp>
      <p:graphicFrame>
        <p:nvGraphicFramePr>
          <p:cNvPr id="45062" name="Object 2"/>
          <p:cNvGraphicFramePr/>
          <p:nvPr/>
        </p:nvGraphicFramePr>
        <p:xfrm>
          <a:off x="1381125" y="2348865"/>
          <a:ext cx="6524625" cy="1833563"/>
        </p:xfrm>
        <a:graphic>
          <a:graphicData uri="http://schemas.openxmlformats.org/presentationml/2006/ole">
            <mc:AlternateContent xmlns:mc="http://schemas.openxmlformats.org/markup-compatibility/2006">
              <mc:Choice xmlns:v="urn:schemas-microsoft-com:vml" Requires="v">
                <p:oleObj spid="_x0000_s3" name="" r:id="rId3" imgW="5029200" imgH="1663700" progId="Equation.3">
                  <p:embed/>
                </p:oleObj>
              </mc:Choice>
              <mc:Fallback>
                <p:oleObj name="" r:id="rId3" imgW="5029200" imgH="1663700" progId="Equation.3">
                  <p:embed/>
                  <p:pic>
                    <p:nvPicPr>
                      <p:cNvPr id="0" name="Object 2"/>
                      <p:cNvPicPr/>
                      <p:nvPr/>
                    </p:nvPicPr>
                    <p:blipFill>
                      <a:blip r:embed="rId4">
                        <a:clrChange>
                          <a:clrFrom>
                            <a:srgbClr val="000000"/>
                          </a:clrFrom>
                          <a:clrTo>
                            <a:srgbClr val="996633"/>
                          </a:clrTo>
                        </a:clrChange>
                      </a:blip>
                      <a:stretch>
                        <a:fillRect/>
                      </a:stretch>
                    </p:blipFill>
                    <p:spPr>
                      <a:xfrm>
                        <a:off x="1381125" y="2348865"/>
                        <a:ext cx="6524625" cy="1833563"/>
                      </a:xfrm>
                      <a:prstGeom prst="rect">
                        <a:avLst/>
                      </a:prstGeom>
                      <a:noFill/>
                      <a:ln w="38100">
                        <a:noFill/>
                        <a:miter/>
                      </a:ln>
                    </p:spPr>
                  </p:pic>
                </p:oleObj>
              </mc:Fallback>
            </mc:AlternateContent>
          </a:graphicData>
        </a:graphic>
      </p:graphicFrame>
      <p:grpSp>
        <p:nvGrpSpPr>
          <p:cNvPr id="4" name="Group 7"/>
          <p:cNvGrpSpPr/>
          <p:nvPr/>
        </p:nvGrpSpPr>
        <p:grpSpPr>
          <a:xfrm>
            <a:off x="673100" y="5157153"/>
            <a:ext cx="4711700" cy="1223962"/>
            <a:chOff x="692" y="2840"/>
            <a:chExt cx="2968" cy="771"/>
          </a:xfrm>
        </p:grpSpPr>
        <p:graphicFrame>
          <p:nvGraphicFramePr>
            <p:cNvPr id="37891" name="Object 3"/>
            <p:cNvGraphicFramePr/>
            <p:nvPr/>
          </p:nvGraphicFramePr>
          <p:xfrm>
            <a:off x="1240" y="2840"/>
            <a:ext cx="2420" cy="771"/>
          </p:xfrm>
          <a:graphic>
            <a:graphicData uri="http://schemas.openxmlformats.org/presentationml/2006/ole">
              <mc:AlternateContent xmlns:mc="http://schemas.openxmlformats.org/markup-compatibility/2006">
                <mc:Choice xmlns:v="urn:schemas-microsoft-com:vml" Requires="v">
                  <p:oleObj spid="_x0000_s5" name="" r:id="rId5" imgW="3810000" imgH="1206500" progId="Equation.3">
                    <p:embed/>
                  </p:oleObj>
                </mc:Choice>
                <mc:Fallback>
                  <p:oleObj name="" r:id="rId5" imgW="3810000" imgH="1206500" progId="Equation.3">
                    <p:embed/>
                    <p:pic>
                      <p:nvPicPr>
                        <p:cNvPr id="0" name="Object 3"/>
                        <p:cNvPicPr/>
                        <p:nvPr/>
                      </p:nvPicPr>
                      <p:blipFill>
                        <a:blip r:embed="rId6">
                          <a:clrChange>
                            <a:clrFrom>
                              <a:srgbClr val="000000"/>
                            </a:clrFrom>
                            <a:clrTo>
                              <a:srgbClr val="402000"/>
                            </a:clrTo>
                          </a:clrChange>
                        </a:blip>
                        <a:stretch>
                          <a:fillRect/>
                        </a:stretch>
                      </p:blipFill>
                      <p:spPr>
                        <a:xfrm>
                          <a:off x="1240" y="2840"/>
                          <a:ext cx="2420" cy="771"/>
                        </a:xfrm>
                        <a:prstGeom prst="rect">
                          <a:avLst/>
                        </a:prstGeom>
                        <a:noFill/>
                        <a:ln w="38100">
                          <a:noFill/>
                          <a:miter/>
                        </a:ln>
                      </p:spPr>
                    </p:pic>
                  </p:oleObj>
                </mc:Fallback>
              </mc:AlternateContent>
            </a:graphicData>
          </a:graphic>
        </p:graphicFrame>
        <p:sp>
          <p:nvSpPr>
            <p:cNvPr id="37897" name="Rectangle 9"/>
            <p:cNvSpPr/>
            <p:nvPr/>
          </p:nvSpPr>
          <p:spPr>
            <a:xfrm>
              <a:off x="692" y="3158"/>
              <a:ext cx="342" cy="327"/>
            </a:xfrm>
            <a:prstGeom prst="rect">
              <a:avLst/>
            </a:prstGeom>
            <a:noFill/>
            <a:ln w="9525">
              <a:noFill/>
            </a:ln>
          </p:spPr>
          <p:txBody>
            <a:bodyPr wrap="none" anchor="ctr" anchorCtr="0">
              <a:spAutoFit/>
            </a:bodyPr>
            <a:lstStyle/>
            <a:p>
              <a:pPr algn="ctr"/>
              <a:r>
                <a:rPr lang="zh-CN" altLang="en-US" b="1" dirty="0">
                  <a:latin typeface="Times New Roman" panose="02020603050405020304" pitchFamily="18" charset="0"/>
                </a:rPr>
                <a:t>即</a:t>
              </a:r>
              <a:endParaRPr lang="zh-CN" altLang="en-US" b="1" dirty="0">
                <a:latin typeface="Times New Roman" panose="02020603050405020304" pitchFamily="18" charset="0"/>
              </a:endParaRPr>
            </a:p>
          </p:txBody>
        </p:sp>
      </p:grpSp>
      <p:sp>
        <p:nvSpPr>
          <p:cNvPr id="45066" name="Rectangle 10"/>
          <p:cNvSpPr/>
          <p:nvPr/>
        </p:nvSpPr>
        <p:spPr>
          <a:xfrm>
            <a:off x="631825" y="4422140"/>
            <a:ext cx="4343400" cy="519113"/>
          </a:xfrm>
          <a:prstGeom prst="rect">
            <a:avLst/>
          </a:prstGeom>
          <a:noFill/>
          <a:ln w="9525">
            <a:noFill/>
          </a:ln>
        </p:spPr>
        <p:txBody>
          <a:bodyPr anchor="ctr" anchorCtr="0">
            <a:spAutoFit/>
          </a:bodyPr>
          <a:lstStyle/>
          <a:p>
            <a:pPr algn="ctr"/>
            <a:r>
              <a:rPr lang="zh-CN" altLang="en-US" b="1" dirty="0">
                <a:latin typeface="Times New Roman" panose="02020603050405020304" pitchFamily="18" charset="0"/>
              </a:rPr>
              <a:t>其中</a:t>
            </a:r>
            <a:r>
              <a:rPr lang="en-US" altLang="zh-CN" b="1" i="1" dirty="0">
                <a:latin typeface="Times New Roman" panose="02020603050405020304" pitchFamily="18" charset="0"/>
              </a:rPr>
              <a:t>E</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i="1" baseline="-25000" dirty="0">
                <a:latin typeface="Times New Roman" panose="02020603050405020304" pitchFamily="18" charset="0"/>
              </a:rPr>
              <a:t>k</a:t>
            </a:r>
            <a:r>
              <a:rPr lang="en-US" altLang="zh-CN" b="1" dirty="0">
                <a:latin typeface="Times New Roman" panose="02020603050405020304" pitchFamily="18" charset="0"/>
              </a:rPr>
              <a:t>)=0.1, </a:t>
            </a:r>
            <a:r>
              <a:rPr lang="en-US" altLang="zh-CN" b="1" i="1" dirty="0">
                <a:latin typeface="Times New Roman" panose="02020603050405020304" pitchFamily="18" charset="0"/>
              </a:rPr>
              <a:t>D</a:t>
            </a:r>
            <a:r>
              <a:rPr lang="en-US" altLang="zh-CN" b="1" dirty="0">
                <a:latin typeface="Times New Roman" panose="02020603050405020304" pitchFamily="18" charset="0"/>
              </a:rPr>
              <a:t>(</a:t>
            </a:r>
            <a:r>
              <a:rPr lang="en-US" altLang="zh-CN" b="1" i="1" dirty="0">
                <a:latin typeface="Times New Roman" panose="02020603050405020304" pitchFamily="18" charset="0"/>
              </a:rPr>
              <a:t>X</a:t>
            </a:r>
            <a:r>
              <a:rPr lang="en-US" altLang="zh-CN" b="1" i="1" baseline="-25000" dirty="0">
                <a:latin typeface="Times New Roman" panose="02020603050405020304" pitchFamily="18" charset="0"/>
              </a:rPr>
              <a:t>k</a:t>
            </a:r>
            <a:r>
              <a:rPr lang="en-US" altLang="zh-CN" b="1" dirty="0">
                <a:latin typeface="Times New Roman" panose="02020603050405020304" pitchFamily="18" charset="0"/>
              </a:rPr>
              <a:t>)=0.09</a:t>
            </a:r>
            <a:endParaRPr lang="en-US" altLang="zh-CN" b="1" dirty="0">
              <a:latin typeface="Times New Roman" panose="02020603050405020304"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5061"/>
                                        </p:tgtEl>
                                        <p:attrNameLst>
                                          <p:attrName>style.visibility</p:attrName>
                                        </p:attrNameLst>
                                      </p:cBhvr>
                                      <p:to>
                                        <p:strVal val="visible"/>
                                      </p:to>
                                    </p:set>
                                    <p:animEffect transition="in" filter="wipe(down)">
                                      <p:cBhvr>
                                        <p:cTn id="12" dur="500"/>
                                        <p:tgtEl>
                                          <p:spTgt spid="450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wipe(down)">
                                      <p:cBhvr>
                                        <p:cTn id="17" dur="500"/>
                                        <p:tgtEl>
                                          <p:spTgt spid="450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450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p:nvPr/>
        </p:nvSpPr>
        <p:spPr>
          <a:xfrm>
            <a:off x="766763" y="4854575"/>
            <a:ext cx="7875587" cy="1289050"/>
          </a:xfrm>
          <a:prstGeom prst="rect">
            <a:avLst/>
          </a:prstGeom>
          <a:noFill/>
          <a:ln w="9525">
            <a:noFill/>
          </a:ln>
        </p:spPr>
        <p:txBody>
          <a:bodyPr anchor="ctr" anchorCtr="0">
            <a:spAutoFit/>
          </a:bodyPr>
          <a:lstStyle/>
          <a:p>
            <a:pPr>
              <a:lnSpc>
                <a:spcPct val="140000"/>
              </a:lnSpc>
              <a:spcBef>
                <a:spcPct val="10000"/>
              </a:spcBef>
            </a:pPr>
            <a:r>
              <a:rPr lang="zh-CN" altLang="en-US" b="1" dirty="0">
                <a:latin typeface="Times New Roman" panose="02020603050405020304" pitchFamily="18" charset="0"/>
              </a:rPr>
              <a:t>即在</a:t>
            </a:r>
            <a:r>
              <a:rPr lang="en-US" altLang="zh-CN" b="1" dirty="0">
                <a:latin typeface="Times New Roman" panose="02020603050405020304" pitchFamily="18" charset="0"/>
              </a:rPr>
              <a:t>100</a:t>
            </a:r>
            <a:r>
              <a:rPr lang="zh-CN" altLang="en-US" b="1" dirty="0">
                <a:latin typeface="Times New Roman" panose="02020603050405020304" pitchFamily="18" charset="0"/>
              </a:rPr>
              <a:t>次抽取中，数码“</a:t>
            </a:r>
            <a:r>
              <a:rPr lang="en-US" altLang="zh-CN" b="1" dirty="0">
                <a:latin typeface="Times New Roman" panose="02020603050405020304" pitchFamily="18" charset="0"/>
              </a:rPr>
              <a:t>0”</a:t>
            </a:r>
            <a:r>
              <a:rPr lang="zh-CN" altLang="en-US" b="1" dirty="0">
                <a:latin typeface="Times New Roman" panose="02020603050405020304" pitchFamily="18" charset="0"/>
              </a:rPr>
              <a:t>出现次数在</a:t>
            </a:r>
            <a:r>
              <a:rPr lang="en-US" altLang="zh-CN" b="1" dirty="0">
                <a:latin typeface="Times New Roman" panose="02020603050405020304" pitchFamily="18" charset="0"/>
              </a:rPr>
              <a:t>7</a:t>
            </a:r>
            <a:r>
              <a:rPr lang="zh-CN" altLang="en-US" b="1" dirty="0">
                <a:latin typeface="Times New Roman" panose="02020603050405020304" pitchFamily="18" charset="0"/>
              </a:rPr>
              <a:t>和</a:t>
            </a:r>
            <a:r>
              <a:rPr lang="en-US" altLang="zh-CN" b="1" dirty="0">
                <a:latin typeface="Times New Roman" panose="02020603050405020304" pitchFamily="18" charset="0"/>
              </a:rPr>
              <a:t>13</a:t>
            </a:r>
            <a:r>
              <a:rPr lang="zh-CN" altLang="en-US" b="1" dirty="0">
                <a:latin typeface="Times New Roman" panose="02020603050405020304" pitchFamily="18" charset="0"/>
              </a:rPr>
              <a:t>之间</a:t>
            </a:r>
            <a:endParaRPr lang="zh-CN" altLang="en-US" b="1" dirty="0">
              <a:latin typeface="Times New Roman" panose="02020603050405020304" pitchFamily="18" charset="0"/>
            </a:endParaRPr>
          </a:p>
          <a:p>
            <a:pPr>
              <a:lnSpc>
                <a:spcPct val="140000"/>
              </a:lnSpc>
            </a:pPr>
            <a:r>
              <a:rPr lang="zh-CN" altLang="en-US" b="1" dirty="0">
                <a:latin typeface="Times New Roman" panose="02020603050405020304" pitchFamily="18" charset="0"/>
              </a:rPr>
              <a:t>的概率为</a:t>
            </a:r>
            <a:r>
              <a:rPr lang="en-US" altLang="zh-CN" b="1" dirty="0">
                <a:latin typeface="Times New Roman" panose="02020603050405020304" pitchFamily="18" charset="0"/>
              </a:rPr>
              <a:t>0.6826.</a:t>
            </a:r>
            <a:endParaRPr lang="en-US" altLang="zh-CN" b="1" dirty="0">
              <a:latin typeface="Times New Roman" panose="02020603050405020304" pitchFamily="18" charset="0"/>
            </a:endParaRPr>
          </a:p>
        </p:txBody>
      </p:sp>
      <p:graphicFrame>
        <p:nvGraphicFramePr>
          <p:cNvPr id="46083" name="Object 2"/>
          <p:cNvGraphicFramePr/>
          <p:nvPr/>
        </p:nvGraphicFramePr>
        <p:xfrm>
          <a:off x="1073150" y="2124075"/>
          <a:ext cx="2733675" cy="1017588"/>
        </p:xfrm>
        <a:graphic>
          <a:graphicData uri="http://schemas.openxmlformats.org/presentationml/2006/ole">
            <mc:AlternateContent xmlns:mc="http://schemas.openxmlformats.org/markup-compatibility/2006">
              <mc:Choice xmlns:v="urn:schemas-microsoft-com:vml" Requires="v">
                <p:oleObj spid="_x0000_s0" name="" r:id="rId1" imgW="1155065" imgH="431800" progId="Equation.3">
                  <p:embed/>
                </p:oleObj>
              </mc:Choice>
              <mc:Fallback>
                <p:oleObj name="" r:id="rId1" imgW="1155065" imgH="431800" progId="Equation.3">
                  <p:embed/>
                  <p:pic>
                    <p:nvPicPr>
                      <p:cNvPr id="0" name="Object 2"/>
                      <p:cNvPicPr/>
                      <p:nvPr/>
                    </p:nvPicPr>
                    <p:blipFill>
                      <a:blip r:embed="rId2">
                        <a:clrChange>
                          <a:clrFrom>
                            <a:srgbClr val="000000"/>
                          </a:clrFrom>
                          <a:clrTo>
                            <a:srgbClr val="402000"/>
                          </a:clrTo>
                        </a:clrChange>
                      </a:blip>
                      <a:stretch>
                        <a:fillRect/>
                      </a:stretch>
                    </p:blipFill>
                    <p:spPr>
                      <a:xfrm>
                        <a:off x="1073150" y="2124075"/>
                        <a:ext cx="2733675" cy="1017588"/>
                      </a:xfrm>
                      <a:prstGeom prst="rect">
                        <a:avLst/>
                      </a:prstGeom>
                      <a:noFill/>
                      <a:ln w="38100">
                        <a:noFill/>
                        <a:miter/>
                      </a:ln>
                    </p:spPr>
                  </p:pic>
                </p:oleObj>
              </mc:Fallback>
            </mc:AlternateContent>
          </a:graphicData>
        </a:graphic>
      </p:graphicFrame>
      <p:sp>
        <p:nvSpPr>
          <p:cNvPr id="46084" name="Rectangle 4"/>
          <p:cNvSpPr/>
          <p:nvPr/>
        </p:nvSpPr>
        <p:spPr>
          <a:xfrm>
            <a:off x="5826125" y="3862388"/>
            <a:ext cx="1365250" cy="519112"/>
          </a:xfrm>
          <a:prstGeom prst="rect">
            <a:avLst/>
          </a:prstGeom>
          <a:noFill/>
          <a:ln w="9525">
            <a:noFill/>
          </a:ln>
        </p:spPr>
        <p:txBody>
          <a:bodyPr wrap="none" anchor="ctr" anchorCtr="0">
            <a:spAutoFit/>
          </a:bodyPr>
          <a:lstStyle/>
          <a:p>
            <a:pPr algn="ctr"/>
            <a:r>
              <a:rPr lang="en-US" altLang="zh-CN" b="1" dirty="0">
                <a:latin typeface="Times New Roman" panose="02020603050405020304" pitchFamily="18" charset="0"/>
              </a:rPr>
              <a:t>=0.6826</a:t>
            </a:r>
            <a:endParaRPr lang="en-US" altLang="zh-CN" b="1" dirty="0">
              <a:latin typeface="Times New Roman" panose="02020603050405020304" pitchFamily="18" charset="0"/>
            </a:endParaRPr>
          </a:p>
        </p:txBody>
      </p:sp>
      <p:graphicFrame>
        <p:nvGraphicFramePr>
          <p:cNvPr id="46085" name="Object 3"/>
          <p:cNvGraphicFramePr/>
          <p:nvPr/>
        </p:nvGraphicFramePr>
        <p:xfrm>
          <a:off x="3827463" y="1630363"/>
          <a:ext cx="3879850" cy="1501775"/>
        </p:xfrm>
        <a:graphic>
          <a:graphicData uri="http://schemas.openxmlformats.org/presentationml/2006/ole">
            <mc:AlternateContent xmlns:mc="http://schemas.openxmlformats.org/markup-compatibility/2006">
              <mc:Choice xmlns:v="urn:schemas-microsoft-com:vml" Requires="v">
                <p:oleObj spid="_x0000_s2" name="" r:id="rId3" imgW="1574800" imgH="609600" progId="Equation.3">
                  <p:embed/>
                </p:oleObj>
              </mc:Choice>
              <mc:Fallback>
                <p:oleObj name="" r:id="rId3" imgW="1574800" imgH="609600" progId="Equation.3">
                  <p:embed/>
                  <p:pic>
                    <p:nvPicPr>
                      <p:cNvPr id="0" name="Object 3"/>
                      <p:cNvPicPr/>
                      <p:nvPr/>
                    </p:nvPicPr>
                    <p:blipFill>
                      <a:blip r:embed="rId4">
                        <a:clrChange>
                          <a:clrFrom>
                            <a:srgbClr val="000000"/>
                          </a:clrFrom>
                          <a:clrTo>
                            <a:srgbClr val="402000"/>
                          </a:clrTo>
                        </a:clrChange>
                      </a:blip>
                      <a:stretch>
                        <a:fillRect/>
                      </a:stretch>
                    </p:blipFill>
                    <p:spPr>
                      <a:xfrm>
                        <a:off x="3827463" y="1630363"/>
                        <a:ext cx="3879850" cy="1501775"/>
                      </a:xfrm>
                      <a:prstGeom prst="rect">
                        <a:avLst/>
                      </a:prstGeom>
                      <a:noFill/>
                      <a:ln w="38100">
                        <a:noFill/>
                        <a:miter/>
                      </a:ln>
                    </p:spPr>
                  </p:pic>
                </p:oleObj>
              </mc:Fallback>
            </mc:AlternateContent>
          </a:graphicData>
        </a:graphic>
      </p:graphicFrame>
      <p:graphicFrame>
        <p:nvGraphicFramePr>
          <p:cNvPr id="46086" name="Object 4"/>
          <p:cNvGraphicFramePr/>
          <p:nvPr/>
        </p:nvGraphicFramePr>
        <p:xfrm>
          <a:off x="3875088" y="3141663"/>
          <a:ext cx="2424112" cy="508000"/>
        </p:xfrm>
        <a:graphic>
          <a:graphicData uri="http://schemas.openxmlformats.org/presentationml/2006/ole">
            <mc:AlternateContent xmlns:mc="http://schemas.openxmlformats.org/markup-compatibility/2006">
              <mc:Choice xmlns:v="urn:schemas-microsoft-com:vml" Requires="v">
                <p:oleObj spid="_x0000_s3" name="" r:id="rId5" imgW="964565" imgH="203200" progId="Equation.3">
                  <p:embed/>
                </p:oleObj>
              </mc:Choice>
              <mc:Fallback>
                <p:oleObj name="" r:id="rId5" imgW="964565" imgH="203200" progId="Equation.3">
                  <p:embed/>
                  <p:pic>
                    <p:nvPicPr>
                      <p:cNvPr id="0" name="Object 4"/>
                      <p:cNvPicPr/>
                      <p:nvPr/>
                    </p:nvPicPr>
                    <p:blipFill>
                      <a:blip r:embed="rId6">
                        <a:clrChange>
                          <a:clrFrom>
                            <a:srgbClr val="000000"/>
                          </a:clrFrom>
                          <a:clrTo>
                            <a:srgbClr val="402000"/>
                          </a:clrTo>
                        </a:clrChange>
                      </a:blip>
                      <a:stretch>
                        <a:fillRect/>
                      </a:stretch>
                    </p:blipFill>
                    <p:spPr>
                      <a:xfrm>
                        <a:off x="3875088" y="3141663"/>
                        <a:ext cx="2424112" cy="508000"/>
                      </a:xfrm>
                      <a:prstGeom prst="rect">
                        <a:avLst/>
                      </a:prstGeom>
                      <a:noFill/>
                      <a:ln w="38100">
                        <a:noFill/>
                        <a:miter/>
                      </a:ln>
                    </p:spPr>
                  </p:pic>
                </p:oleObj>
              </mc:Fallback>
            </mc:AlternateContent>
          </a:graphicData>
        </a:graphic>
      </p:graphicFrame>
      <p:graphicFrame>
        <p:nvGraphicFramePr>
          <p:cNvPr id="46087" name="Object 5"/>
          <p:cNvGraphicFramePr/>
          <p:nvPr/>
        </p:nvGraphicFramePr>
        <p:xfrm>
          <a:off x="3906838" y="3862388"/>
          <a:ext cx="1971675" cy="552450"/>
        </p:xfrm>
        <a:graphic>
          <a:graphicData uri="http://schemas.openxmlformats.org/presentationml/2006/ole">
            <mc:AlternateContent xmlns:mc="http://schemas.openxmlformats.org/markup-compatibility/2006">
              <mc:Choice xmlns:v="urn:schemas-microsoft-com:vml" Requires="v">
                <p:oleObj spid="_x0000_s4" name="" r:id="rId7" imgW="723265" imgH="203200" progId="Equation.3">
                  <p:embed/>
                </p:oleObj>
              </mc:Choice>
              <mc:Fallback>
                <p:oleObj name="" r:id="rId7" imgW="723265" imgH="203200" progId="Equation.3">
                  <p:embed/>
                  <p:pic>
                    <p:nvPicPr>
                      <p:cNvPr id="0" name="Object 5"/>
                      <p:cNvPicPr/>
                      <p:nvPr/>
                    </p:nvPicPr>
                    <p:blipFill>
                      <a:blip r:embed="rId8">
                        <a:clrChange>
                          <a:clrFrom>
                            <a:srgbClr val="000000"/>
                          </a:clrFrom>
                          <a:clrTo>
                            <a:srgbClr val="402000"/>
                          </a:clrTo>
                        </a:clrChange>
                      </a:blip>
                      <a:stretch>
                        <a:fillRect/>
                      </a:stretch>
                    </p:blipFill>
                    <p:spPr>
                      <a:xfrm>
                        <a:off x="3906838" y="3862388"/>
                        <a:ext cx="1971675" cy="55245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ipe(left)">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6085"/>
                                        </p:tgtEl>
                                        <p:attrNameLst>
                                          <p:attrName>style.visibility</p:attrName>
                                        </p:attrNameLst>
                                      </p:cBhvr>
                                      <p:to>
                                        <p:strVal val="visible"/>
                                      </p:to>
                                    </p:set>
                                    <p:animEffect transition="in" filter="wipe(right)">
                                      <p:cBhvr>
                                        <p:cTn id="12" dur="500"/>
                                        <p:tgtEl>
                                          <p:spTgt spid="460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wipe(right)">
                                      <p:cBhvr>
                                        <p:cTn id="17" dur="500"/>
                                        <p:tgtEl>
                                          <p:spTgt spid="460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6087"/>
                                        </p:tgtEl>
                                        <p:attrNameLst>
                                          <p:attrName>style.visibility</p:attrName>
                                        </p:attrNameLst>
                                      </p:cBhvr>
                                      <p:to>
                                        <p:strVal val="visible"/>
                                      </p:to>
                                    </p:set>
                                    <p:animEffect transition="in" filter="wipe(right)">
                                      <p:cBhvr>
                                        <p:cTn id="22" dur="500"/>
                                        <p:tgtEl>
                                          <p:spTgt spid="4608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6084"/>
                                        </p:tgtEl>
                                        <p:attrNameLst>
                                          <p:attrName>style.visibility</p:attrName>
                                        </p:attrNameLst>
                                      </p:cBhvr>
                                      <p:to>
                                        <p:strVal val="visible"/>
                                      </p:to>
                                    </p:set>
                                    <p:anim calcmode="lin" valueType="num">
                                      <p:cBhvr additive="base">
                                        <p:cTn id="27" dur="500" fill="hold"/>
                                        <p:tgtEl>
                                          <p:spTgt spid="46084"/>
                                        </p:tgtEl>
                                        <p:attrNameLst>
                                          <p:attrName>ppt_x</p:attrName>
                                        </p:attrNameLst>
                                      </p:cBhvr>
                                      <p:tavLst>
                                        <p:tav tm="0">
                                          <p:val>
                                            <p:strVal val="1+#ppt_w/2"/>
                                          </p:val>
                                        </p:tav>
                                        <p:tav tm="100000">
                                          <p:val>
                                            <p:strVal val="#ppt_x"/>
                                          </p:val>
                                        </p:tav>
                                      </p:tavLst>
                                    </p:anim>
                                    <p:anim calcmode="lin" valueType="num">
                                      <p:cBhvr additive="base">
                                        <p:cTn id="28"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082"/>
                                        </p:tgtEl>
                                        <p:attrNameLst>
                                          <p:attrName>style.visibility</p:attrName>
                                        </p:attrNameLst>
                                      </p:cBhvr>
                                      <p:to>
                                        <p:strVal val="visible"/>
                                      </p:to>
                                    </p:set>
                                    <p:animEffect transition="in" filter="barn(outVertical)">
                                      <p:cBhvr>
                                        <p:cTn id="33"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p:nvPr/>
        </p:nvSpPr>
        <p:spPr>
          <a:xfrm>
            <a:off x="469265" y="908050"/>
            <a:ext cx="3370263" cy="641350"/>
          </a:xfrm>
          <a:prstGeom prst="rect">
            <a:avLst/>
          </a:prstGeom>
          <a:noFill/>
          <a:ln w="9525">
            <a:noFill/>
          </a:ln>
        </p:spPr>
        <p:txBody>
          <a:bodyPr>
            <a:spAutoFit/>
          </a:bodyPr>
          <a:lstStyle/>
          <a:p>
            <a:r>
              <a:rPr lang="zh-CN" altLang="en-US" sz="3600" b="1" dirty="0">
                <a:solidFill>
                  <a:schemeClr val="hlink"/>
                </a:solidFill>
                <a:latin typeface="Times New Roman" panose="02020603050405020304" pitchFamily="18" charset="0"/>
                <a:ea typeface="宋体" panose="02010600030101010101" pitchFamily="2" charset="-122"/>
              </a:rPr>
              <a:t>请注意 </a:t>
            </a:r>
            <a:r>
              <a:rPr lang="en-US" altLang="zh-CN" sz="3600" b="1" dirty="0">
                <a:solidFill>
                  <a:schemeClr val="hlink"/>
                </a:solidFill>
                <a:latin typeface="Times New Roman" panose="02020603050405020304" pitchFamily="18" charset="0"/>
                <a:ea typeface="宋体" panose="02010600030101010101" pitchFamily="2" charset="-122"/>
              </a:rPr>
              <a:t>:</a:t>
            </a:r>
            <a:endParaRPr lang="en-US" altLang="zh-CN" sz="3600" b="1" dirty="0">
              <a:solidFill>
                <a:schemeClr val="hlink"/>
              </a:solidFill>
              <a:latin typeface="Times New Roman" panose="02020603050405020304" pitchFamily="18" charset="0"/>
              <a:ea typeface="宋体" panose="02010600030101010101" pitchFamily="2" charset="-122"/>
            </a:endParaRPr>
          </a:p>
        </p:txBody>
      </p:sp>
      <p:graphicFrame>
        <p:nvGraphicFramePr>
          <p:cNvPr id="1584133" name="Object 5"/>
          <p:cNvGraphicFramePr>
            <a:graphicFrameLocks noChangeAspect="1"/>
          </p:cNvGraphicFramePr>
          <p:nvPr/>
        </p:nvGraphicFramePr>
        <p:xfrm>
          <a:off x="469265" y="1558608"/>
          <a:ext cx="8172450" cy="2257425"/>
        </p:xfrm>
        <a:graphic>
          <a:graphicData uri="http://schemas.openxmlformats.org/presentationml/2006/ole">
            <mc:AlternateContent xmlns:mc="http://schemas.openxmlformats.org/markup-compatibility/2006">
              <mc:Choice xmlns:v="urn:schemas-microsoft-com:vml" Requires="v">
                <p:oleObj spid="_x0000_s0" name="" r:id="rId1" imgW="4605655" imgH="1258570" progId="Equation.3">
                  <p:embed/>
                </p:oleObj>
              </mc:Choice>
              <mc:Fallback>
                <p:oleObj name="" r:id="rId1" imgW="4605655" imgH="1258570" progId="Equation.3">
                  <p:embed/>
                  <p:pic>
                    <p:nvPicPr>
                      <p:cNvPr id="0" name="Object 5"/>
                      <p:cNvPicPr/>
                      <p:nvPr/>
                    </p:nvPicPr>
                    <p:blipFill>
                      <a:blip r:embed="rId2">
                        <a:clrChange>
                          <a:clrFrom>
                            <a:srgbClr val="000000"/>
                          </a:clrFrom>
                          <a:clrTo>
                            <a:srgbClr val="402000"/>
                          </a:clrTo>
                        </a:clrChange>
                      </a:blip>
                      <a:stretch>
                        <a:fillRect/>
                      </a:stretch>
                    </p:blipFill>
                    <p:spPr>
                      <a:xfrm>
                        <a:off x="469265" y="1558608"/>
                        <a:ext cx="8172450" cy="2257425"/>
                      </a:xfrm>
                      <a:prstGeom prst="rect">
                        <a:avLst/>
                      </a:prstGeom>
                      <a:noFill/>
                      <a:ln w="38100">
                        <a:noFill/>
                        <a:miter/>
                      </a:ln>
                    </p:spPr>
                  </p:pic>
                </p:oleObj>
              </mc:Fallback>
            </mc:AlternateContent>
          </a:graphicData>
        </a:graphic>
      </p:graphicFrame>
      <p:graphicFrame>
        <p:nvGraphicFramePr>
          <p:cNvPr id="1584134" name="Object 6"/>
          <p:cNvGraphicFramePr>
            <a:graphicFrameLocks noChangeAspect="1"/>
          </p:cNvGraphicFramePr>
          <p:nvPr/>
        </p:nvGraphicFramePr>
        <p:xfrm>
          <a:off x="370840" y="3935095"/>
          <a:ext cx="8270875" cy="952500"/>
        </p:xfrm>
        <a:graphic>
          <a:graphicData uri="http://schemas.openxmlformats.org/presentationml/2006/ole">
            <mc:AlternateContent xmlns:mc="http://schemas.openxmlformats.org/markup-compatibility/2006">
              <mc:Choice xmlns:v="urn:schemas-microsoft-com:vml" Requires="v">
                <p:oleObj spid="_x0000_s2" name="" r:id="rId3" imgW="10494645" imgH="1249680" progId="Equation.3">
                  <p:embed/>
                </p:oleObj>
              </mc:Choice>
              <mc:Fallback>
                <p:oleObj name="" r:id="rId3" imgW="10494645" imgH="1249680" progId="Equation.3">
                  <p:embed/>
                  <p:pic>
                    <p:nvPicPr>
                      <p:cNvPr id="0" name="Object 6"/>
                      <p:cNvPicPr/>
                      <p:nvPr/>
                    </p:nvPicPr>
                    <p:blipFill>
                      <a:blip r:embed="rId4">
                        <a:clrChange>
                          <a:clrFrom>
                            <a:srgbClr val="000000"/>
                          </a:clrFrom>
                          <a:clrTo>
                            <a:srgbClr val="402000"/>
                          </a:clrTo>
                        </a:clrChange>
                      </a:blip>
                      <a:stretch>
                        <a:fillRect/>
                      </a:stretch>
                    </p:blipFill>
                    <p:spPr>
                      <a:xfrm>
                        <a:off x="370840" y="3935095"/>
                        <a:ext cx="8270875" cy="952500"/>
                      </a:xfrm>
                      <a:prstGeom prst="rect">
                        <a:avLst/>
                      </a:prstGeom>
                      <a:noFill/>
                      <a:ln w="38100">
                        <a:noFill/>
                        <a:miter/>
                      </a:ln>
                    </p:spPr>
                  </p:pic>
                </p:oleObj>
              </mc:Fallback>
            </mc:AlternateContent>
          </a:graphicData>
        </a:graphic>
      </p:graphicFrame>
      <p:graphicFrame>
        <p:nvGraphicFramePr>
          <p:cNvPr id="3" name="Object 4"/>
          <p:cNvGraphicFramePr/>
          <p:nvPr/>
        </p:nvGraphicFramePr>
        <p:xfrm>
          <a:off x="827405" y="5157470"/>
          <a:ext cx="7638415" cy="1014730"/>
        </p:xfrm>
        <a:graphic>
          <a:graphicData uri="http://schemas.openxmlformats.org/presentationml/2006/ole">
            <mc:AlternateContent xmlns:mc="http://schemas.openxmlformats.org/markup-compatibility/2006">
              <mc:Choice xmlns:v="urn:schemas-microsoft-com:vml" Requires="v">
                <p:oleObj spid="_x0000_s4" name="Equation" r:id="rId5" imgW="3461385" imgH="496570" progId="Equation.DSMT4">
                  <p:embed/>
                </p:oleObj>
              </mc:Choice>
              <mc:Fallback>
                <p:oleObj name="Equation" r:id="rId5" imgW="3461385" imgH="496570" progId="Equation.DSMT4">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405" y="5157470"/>
                        <a:ext cx="7638415" cy="1014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4133"/>
                                        </p:tgtEl>
                                        <p:attrNameLst>
                                          <p:attrName>style.visibility</p:attrName>
                                        </p:attrNameLst>
                                      </p:cBhvr>
                                      <p:to>
                                        <p:strVal val="visible"/>
                                      </p:to>
                                    </p:set>
                                    <p:animEffect transition="in" filter="wipe(left)">
                                      <p:cBhvr>
                                        <p:cTn id="7" dur="500"/>
                                        <p:tgtEl>
                                          <p:spTgt spid="1584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84134"/>
                                        </p:tgtEl>
                                        <p:attrNameLst>
                                          <p:attrName>style.visibility</p:attrName>
                                        </p:attrNameLst>
                                      </p:cBhvr>
                                      <p:to>
                                        <p:strVal val="visible"/>
                                      </p:to>
                                    </p:set>
                                    <p:animEffect transition="in" filter="wipe(left)">
                                      <p:cBhvr>
                                        <p:cTn id="12" dur="500"/>
                                        <p:tgtEl>
                                          <p:spTgt spid="1584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2"/>
          <p:cNvSpPr txBox="1"/>
          <p:nvPr/>
        </p:nvSpPr>
        <p:spPr>
          <a:xfrm>
            <a:off x="1000125" y="428625"/>
            <a:ext cx="1873250" cy="579438"/>
          </a:xfrm>
          <a:prstGeom prst="rect">
            <a:avLst/>
          </a:prstGeom>
          <a:noFill/>
          <a:ln w="9525">
            <a:noFill/>
          </a:ln>
        </p:spPr>
        <p:txBody>
          <a:bodyPr>
            <a:spAutoFit/>
          </a:bodyPr>
          <a:lstStyle/>
          <a:p>
            <a:pPr>
              <a:spcBef>
                <a:spcPct val="50000"/>
              </a:spcBef>
            </a:pPr>
            <a:r>
              <a:rPr lang="zh-CN" altLang="en-US" sz="3200" b="1" dirty="0">
                <a:latin typeface="Times New Roman" panose="02020603050405020304" pitchFamily="18" charset="0"/>
                <a:ea typeface="黑体" panose="02010609060101010101" pitchFamily="2" charset="-122"/>
              </a:rPr>
              <a:t>小结</a:t>
            </a:r>
            <a:endParaRPr lang="zh-CN" altLang="en-US" sz="3200" b="1" dirty="0">
              <a:latin typeface="Times New Roman" panose="02020603050405020304" pitchFamily="18" charset="0"/>
              <a:ea typeface="黑体" panose="02010609060101010101" pitchFamily="2" charset="-122"/>
            </a:endParaRPr>
          </a:p>
        </p:txBody>
      </p:sp>
      <p:sp>
        <p:nvSpPr>
          <p:cNvPr id="18435" name="Rectangle 3"/>
          <p:cNvSpPr/>
          <p:nvPr/>
        </p:nvSpPr>
        <p:spPr>
          <a:xfrm>
            <a:off x="715328" y="1728788"/>
            <a:ext cx="647700" cy="2041525"/>
          </a:xfrm>
          <a:prstGeom prst="rect">
            <a:avLst/>
          </a:prstGeom>
          <a:noFill/>
          <a:ln w="9525">
            <a:noFill/>
          </a:ln>
        </p:spPr>
        <p:txBody>
          <a:bodyPr anchor="ctr" anchorCtr="0">
            <a:spAutoFit/>
          </a:bodyPr>
          <a:lstStyle/>
          <a:p>
            <a:pPr algn="ctr"/>
            <a:r>
              <a:rPr lang="zh-CN" altLang="en-US" sz="3200" b="1" dirty="0">
                <a:latin typeface="Times New Roman" panose="02020603050405020304" pitchFamily="18" charset="0"/>
              </a:rPr>
              <a:t>大</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数</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定</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律</a:t>
            </a:r>
            <a:endParaRPr lang="zh-CN" altLang="en-US" sz="3200" b="1" dirty="0">
              <a:latin typeface="Times New Roman" panose="02020603050405020304" pitchFamily="18" charset="0"/>
            </a:endParaRPr>
          </a:p>
        </p:txBody>
      </p:sp>
      <p:sp>
        <p:nvSpPr>
          <p:cNvPr id="18436" name="Rectangle 4"/>
          <p:cNvSpPr/>
          <p:nvPr/>
        </p:nvSpPr>
        <p:spPr>
          <a:xfrm>
            <a:off x="999490" y="4714875"/>
            <a:ext cx="7678738" cy="1189038"/>
          </a:xfrm>
          <a:prstGeom prst="rect">
            <a:avLst/>
          </a:prstGeom>
          <a:noFill/>
          <a:ln w="9525">
            <a:noFill/>
          </a:ln>
        </p:spPr>
        <p:txBody>
          <a:bodyPr anchor="ctr" anchorCtr="0">
            <a:spAutoFit/>
          </a:bodyPr>
          <a:lstStyle/>
          <a:p>
            <a:pPr>
              <a:lnSpc>
                <a:spcPct val="120000"/>
              </a:lnSpc>
            </a:pPr>
            <a:r>
              <a:rPr lang="zh-CN" altLang="en-US" sz="3200" b="1" dirty="0">
                <a:latin typeface="Times New Roman" panose="02020603050405020304" pitchFamily="18" charset="0"/>
              </a:rPr>
              <a:t>        </a:t>
            </a:r>
            <a:r>
              <a:rPr lang="zh-CN" altLang="en-US" b="1" dirty="0">
                <a:latin typeface="Times New Roman" panose="02020603050405020304" pitchFamily="18" charset="0"/>
              </a:rPr>
              <a:t>大数定律以严格的数学形式表达了随机现象最根本的性质之一：</a:t>
            </a:r>
            <a:endParaRPr lang="zh-CN" altLang="en-US" b="1" dirty="0">
              <a:latin typeface="Times New Roman" panose="02020603050405020304" pitchFamily="18" charset="0"/>
            </a:endParaRPr>
          </a:p>
        </p:txBody>
      </p:sp>
      <p:sp>
        <p:nvSpPr>
          <p:cNvPr id="18437" name="Rectangle 5"/>
          <p:cNvSpPr/>
          <p:nvPr/>
        </p:nvSpPr>
        <p:spPr>
          <a:xfrm>
            <a:off x="2142490" y="6072188"/>
            <a:ext cx="4321175" cy="519112"/>
          </a:xfrm>
          <a:prstGeom prst="rect">
            <a:avLst/>
          </a:prstGeom>
          <a:solidFill>
            <a:srgbClr val="660033"/>
          </a:solidFill>
          <a:ln w="9525">
            <a:noFill/>
          </a:ln>
        </p:spPr>
        <p:txBody>
          <a:bodyPr anchor="ctr" anchorCtr="0">
            <a:spAutoFit/>
          </a:bodyPr>
          <a:lstStyle/>
          <a:p>
            <a:pPr algn="ctr"/>
            <a:r>
              <a:rPr lang="zh-CN" altLang="en-US" b="1" dirty="0">
                <a:solidFill>
                  <a:schemeClr val="bg1"/>
                </a:solidFill>
                <a:latin typeface="Times New Roman" panose="02020603050405020304" pitchFamily="18" charset="0"/>
              </a:rPr>
              <a:t>平均结果的稳定性</a:t>
            </a:r>
            <a:endParaRPr lang="zh-CN" altLang="en-US" b="1" dirty="0">
              <a:solidFill>
                <a:schemeClr val="bg1"/>
              </a:solidFill>
              <a:latin typeface="Times New Roman" panose="02020603050405020304" pitchFamily="18" charset="0"/>
            </a:endParaRPr>
          </a:p>
        </p:txBody>
      </p:sp>
      <p:graphicFrame>
        <p:nvGraphicFramePr>
          <p:cNvPr id="18438" name="Object 2"/>
          <p:cNvGraphicFramePr/>
          <p:nvPr/>
        </p:nvGraphicFramePr>
        <p:xfrm>
          <a:off x="6682740" y="2376488"/>
          <a:ext cx="1993900" cy="990600"/>
        </p:xfrm>
        <a:graphic>
          <a:graphicData uri="http://schemas.openxmlformats.org/presentationml/2006/ole">
            <mc:AlternateContent xmlns:mc="http://schemas.openxmlformats.org/markup-compatibility/2006">
              <mc:Choice xmlns:v="urn:schemas-microsoft-com:vml" Requires="v">
                <p:oleObj spid="_x0000_s0" name="" r:id="rId1" imgW="1993265" imgH="989965" progId="Equation.3">
                  <p:embed/>
                </p:oleObj>
              </mc:Choice>
              <mc:Fallback>
                <p:oleObj name="" r:id="rId1" imgW="1993265" imgH="989965" progId="Equation.3">
                  <p:embed/>
                  <p:pic>
                    <p:nvPicPr>
                      <p:cNvPr id="0" name="Object 2"/>
                      <p:cNvPicPr/>
                      <p:nvPr/>
                    </p:nvPicPr>
                    <p:blipFill>
                      <a:blip r:embed="rId2">
                        <a:clrChange>
                          <a:clrFrom>
                            <a:srgbClr val="000000"/>
                          </a:clrFrom>
                          <a:clrTo>
                            <a:srgbClr val="402000"/>
                          </a:clrTo>
                        </a:clrChange>
                      </a:blip>
                      <a:stretch>
                        <a:fillRect/>
                      </a:stretch>
                    </p:blipFill>
                    <p:spPr>
                      <a:xfrm>
                        <a:off x="6682740" y="2376488"/>
                        <a:ext cx="1993900" cy="990600"/>
                      </a:xfrm>
                      <a:prstGeom prst="rect">
                        <a:avLst/>
                      </a:prstGeom>
                      <a:noFill/>
                      <a:ln w="38100">
                        <a:noFill/>
                        <a:miter/>
                      </a:ln>
                    </p:spPr>
                  </p:pic>
                </p:oleObj>
              </mc:Fallback>
            </mc:AlternateContent>
          </a:graphicData>
        </a:graphic>
      </p:graphicFrame>
      <p:graphicFrame>
        <p:nvGraphicFramePr>
          <p:cNvPr id="18439" name="Object 3"/>
          <p:cNvGraphicFramePr/>
          <p:nvPr/>
        </p:nvGraphicFramePr>
        <p:xfrm>
          <a:off x="6606540" y="3960813"/>
          <a:ext cx="1638300" cy="431800"/>
        </p:xfrm>
        <a:graphic>
          <a:graphicData uri="http://schemas.openxmlformats.org/presentationml/2006/ole">
            <mc:AlternateContent xmlns:mc="http://schemas.openxmlformats.org/markup-compatibility/2006">
              <mc:Choice xmlns:v="urn:schemas-microsoft-com:vml" Requires="v">
                <p:oleObj spid="_x0000_s2" name="" r:id="rId3" imgW="1637665" imgH="431800" progId="Equation.3">
                  <p:embed/>
                </p:oleObj>
              </mc:Choice>
              <mc:Fallback>
                <p:oleObj name="" r:id="rId3" imgW="1637665" imgH="431800" progId="Equation.3">
                  <p:embed/>
                  <p:pic>
                    <p:nvPicPr>
                      <p:cNvPr id="0" name="Object 3"/>
                      <p:cNvPicPr/>
                      <p:nvPr/>
                    </p:nvPicPr>
                    <p:blipFill>
                      <a:blip r:embed="rId4">
                        <a:clrChange>
                          <a:clrFrom>
                            <a:srgbClr val="000000"/>
                          </a:clrFrom>
                          <a:clrTo>
                            <a:srgbClr val="402000"/>
                          </a:clrTo>
                        </a:clrChange>
                      </a:blip>
                      <a:stretch>
                        <a:fillRect/>
                      </a:stretch>
                    </p:blipFill>
                    <p:spPr>
                      <a:xfrm>
                        <a:off x="6606540" y="3960813"/>
                        <a:ext cx="1638300" cy="431800"/>
                      </a:xfrm>
                      <a:prstGeom prst="rect">
                        <a:avLst/>
                      </a:prstGeom>
                      <a:noFill/>
                      <a:ln w="38100">
                        <a:noFill/>
                        <a:miter/>
                      </a:ln>
                    </p:spPr>
                  </p:pic>
                </p:oleObj>
              </mc:Fallback>
            </mc:AlternateContent>
          </a:graphicData>
        </a:graphic>
      </p:graphicFrame>
      <p:graphicFrame>
        <p:nvGraphicFramePr>
          <p:cNvPr id="18440" name="Object 4"/>
          <p:cNvGraphicFramePr/>
          <p:nvPr/>
        </p:nvGraphicFramePr>
        <p:xfrm>
          <a:off x="6827203" y="1368425"/>
          <a:ext cx="1778000" cy="419100"/>
        </p:xfrm>
        <a:graphic>
          <a:graphicData uri="http://schemas.openxmlformats.org/presentationml/2006/ole">
            <mc:AlternateContent xmlns:mc="http://schemas.openxmlformats.org/markup-compatibility/2006">
              <mc:Choice xmlns:v="urn:schemas-microsoft-com:vml" Requires="v">
                <p:oleObj spid="_x0000_s3" name="" r:id="rId5" imgW="1778000" imgH="419100" progId="Equation.3">
                  <p:embed/>
                </p:oleObj>
              </mc:Choice>
              <mc:Fallback>
                <p:oleObj name="" r:id="rId5" imgW="1778000" imgH="419100" progId="Equation.3">
                  <p:embed/>
                  <p:pic>
                    <p:nvPicPr>
                      <p:cNvPr id="0" name="Object 4"/>
                      <p:cNvPicPr/>
                      <p:nvPr/>
                    </p:nvPicPr>
                    <p:blipFill>
                      <a:blip r:embed="rId6">
                        <a:clrChange>
                          <a:clrFrom>
                            <a:srgbClr val="000000"/>
                          </a:clrFrom>
                          <a:clrTo>
                            <a:srgbClr val="402000"/>
                          </a:clrTo>
                        </a:clrChange>
                      </a:blip>
                      <a:stretch>
                        <a:fillRect/>
                      </a:stretch>
                    </p:blipFill>
                    <p:spPr>
                      <a:xfrm>
                        <a:off x="6827203" y="1368425"/>
                        <a:ext cx="1778000" cy="419100"/>
                      </a:xfrm>
                      <a:prstGeom prst="rect">
                        <a:avLst/>
                      </a:prstGeom>
                      <a:noFill/>
                      <a:ln w="38100">
                        <a:noFill/>
                        <a:miter/>
                      </a:ln>
                    </p:spPr>
                  </p:pic>
                </p:oleObj>
              </mc:Fallback>
            </mc:AlternateContent>
          </a:graphicData>
        </a:graphic>
      </p:graphicFrame>
      <p:graphicFrame>
        <p:nvGraphicFramePr>
          <p:cNvPr id="18441" name="Object 5"/>
          <p:cNvGraphicFramePr/>
          <p:nvPr/>
        </p:nvGraphicFramePr>
        <p:xfrm>
          <a:off x="1939290" y="1052513"/>
          <a:ext cx="4605338" cy="1641475"/>
        </p:xfrm>
        <a:graphic>
          <a:graphicData uri="http://schemas.openxmlformats.org/presentationml/2006/ole">
            <mc:AlternateContent xmlns:mc="http://schemas.openxmlformats.org/markup-compatibility/2006">
              <mc:Choice xmlns:v="urn:schemas-microsoft-com:vml" Requires="v">
                <p:oleObj spid="_x0000_s4" name="" r:id="rId7" imgW="5245100" imgH="1905000" progId="Equation.3">
                  <p:embed/>
                </p:oleObj>
              </mc:Choice>
              <mc:Fallback>
                <p:oleObj name="" r:id="rId7" imgW="5245100" imgH="1905000" progId="Equation.3">
                  <p:embed/>
                  <p:pic>
                    <p:nvPicPr>
                      <p:cNvPr id="0" name="Object 5"/>
                      <p:cNvPicPr/>
                      <p:nvPr/>
                    </p:nvPicPr>
                    <p:blipFill>
                      <a:blip r:embed="rId8">
                        <a:clrChange>
                          <a:clrFrom>
                            <a:srgbClr val="000000"/>
                          </a:clrFrom>
                          <a:clrTo>
                            <a:srgbClr val="402000"/>
                          </a:clrTo>
                        </a:clrChange>
                      </a:blip>
                      <a:stretch>
                        <a:fillRect/>
                      </a:stretch>
                    </p:blipFill>
                    <p:spPr>
                      <a:xfrm>
                        <a:off x="1939290" y="1052513"/>
                        <a:ext cx="4605338" cy="1641475"/>
                      </a:xfrm>
                      <a:prstGeom prst="rect">
                        <a:avLst/>
                      </a:prstGeom>
                      <a:noFill/>
                      <a:ln w="38100">
                        <a:noFill/>
                        <a:miter/>
                      </a:ln>
                    </p:spPr>
                  </p:pic>
                </p:oleObj>
              </mc:Fallback>
            </mc:AlternateContent>
          </a:graphicData>
        </a:graphic>
      </p:graphicFrame>
      <p:graphicFrame>
        <p:nvGraphicFramePr>
          <p:cNvPr id="18442" name="Object 6"/>
          <p:cNvGraphicFramePr/>
          <p:nvPr/>
        </p:nvGraphicFramePr>
        <p:xfrm>
          <a:off x="1796415" y="2376488"/>
          <a:ext cx="4846638" cy="1152525"/>
        </p:xfrm>
        <a:graphic>
          <a:graphicData uri="http://schemas.openxmlformats.org/presentationml/2006/ole">
            <mc:AlternateContent xmlns:mc="http://schemas.openxmlformats.org/markup-compatibility/2006">
              <mc:Choice xmlns:v="urn:schemas-microsoft-com:vml" Requires="v">
                <p:oleObj spid="_x0000_s5" name="" r:id="rId9" imgW="5638800" imgH="1371600" progId="Equation.3">
                  <p:embed/>
                </p:oleObj>
              </mc:Choice>
              <mc:Fallback>
                <p:oleObj name="" r:id="rId9" imgW="5638800" imgH="1371600" progId="Equation.3">
                  <p:embed/>
                  <p:pic>
                    <p:nvPicPr>
                      <p:cNvPr id="0" name="Object 6"/>
                      <p:cNvPicPr/>
                      <p:nvPr/>
                    </p:nvPicPr>
                    <p:blipFill>
                      <a:blip r:embed="rId10">
                        <a:clrChange>
                          <a:clrFrom>
                            <a:srgbClr val="000000"/>
                          </a:clrFrom>
                          <a:clrTo>
                            <a:srgbClr val="402000"/>
                          </a:clrTo>
                        </a:clrChange>
                      </a:blip>
                      <a:stretch>
                        <a:fillRect/>
                      </a:stretch>
                    </p:blipFill>
                    <p:spPr>
                      <a:xfrm>
                        <a:off x="1796415" y="2376488"/>
                        <a:ext cx="4846638" cy="1152525"/>
                      </a:xfrm>
                      <a:prstGeom prst="rect">
                        <a:avLst/>
                      </a:prstGeom>
                      <a:noFill/>
                      <a:ln w="38100">
                        <a:noFill/>
                        <a:miter/>
                      </a:ln>
                    </p:spPr>
                  </p:pic>
                </p:oleObj>
              </mc:Fallback>
            </mc:AlternateContent>
          </a:graphicData>
        </a:graphic>
      </p:graphicFrame>
      <p:graphicFrame>
        <p:nvGraphicFramePr>
          <p:cNvPr id="18443" name="Object 7"/>
          <p:cNvGraphicFramePr/>
          <p:nvPr/>
        </p:nvGraphicFramePr>
        <p:xfrm>
          <a:off x="1796415" y="3609975"/>
          <a:ext cx="4303713" cy="1104900"/>
        </p:xfrm>
        <a:graphic>
          <a:graphicData uri="http://schemas.openxmlformats.org/presentationml/2006/ole">
            <mc:AlternateContent xmlns:mc="http://schemas.openxmlformats.org/markup-compatibility/2006">
              <mc:Choice xmlns:v="urn:schemas-microsoft-com:vml" Requires="v">
                <p:oleObj spid="_x0000_s6" name="" r:id="rId11" imgW="5727700" imgH="1371600" progId="Equation.3">
                  <p:embed/>
                </p:oleObj>
              </mc:Choice>
              <mc:Fallback>
                <p:oleObj name="" r:id="rId11" imgW="5727700" imgH="1371600" progId="Equation.3">
                  <p:embed/>
                  <p:pic>
                    <p:nvPicPr>
                      <p:cNvPr id="0" name="Object 7"/>
                      <p:cNvPicPr/>
                      <p:nvPr/>
                    </p:nvPicPr>
                    <p:blipFill>
                      <a:blip r:embed="rId12">
                        <a:clrChange>
                          <a:clrFrom>
                            <a:srgbClr val="000000"/>
                          </a:clrFrom>
                          <a:clrTo>
                            <a:srgbClr val="402000"/>
                          </a:clrTo>
                        </a:clrChange>
                      </a:blip>
                      <a:stretch>
                        <a:fillRect/>
                      </a:stretch>
                    </p:blipFill>
                    <p:spPr>
                      <a:xfrm>
                        <a:off x="1796415" y="3609975"/>
                        <a:ext cx="4303713" cy="1104900"/>
                      </a:xfrm>
                      <a:prstGeom prst="rect">
                        <a:avLst/>
                      </a:prstGeom>
                      <a:noFill/>
                      <a:ln w="38100">
                        <a:noFill/>
                        <a:miter/>
                      </a:ln>
                    </p:spPr>
                  </p:pic>
                </p:oleObj>
              </mc:Fallback>
            </mc:AlternateContent>
          </a:graphicData>
        </a:graphic>
      </p:graphicFrame>
      <p:graphicFrame>
        <p:nvGraphicFramePr>
          <p:cNvPr id="18444" name="Object 8"/>
          <p:cNvGraphicFramePr/>
          <p:nvPr/>
        </p:nvGraphicFramePr>
        <p:xfrm>
          <a:off x="1507490" y="1512888"/>
          <a:ext cx="381000" cy="3111500"/>
        </p:xfrm>
        <a:graphic>
          <a:graphicData uri="http://schemas.openxmlformats.org/presentationml/2006/ole">
            <mc:AlternateContent xmlns:mc="http://schemas.openxmlformats.org/markup-compatibility/2006">
              <mc:Choice xmlns:v="urn:schemas-microsoft-com:vml" Requires="v">
                <p:oleObj spid="_x0000_s7" name="" r:id="rId13" imgW="381000" imgH="3110230" progId="Equation.3">
                  <p:embed/>
                </p:oleObj>
              </mc:Choice>
              <mc:Fallback>
                <p:oleObj name="" r:id="rId13" imgW="381000" imgH="3110230" progId="Equation.3">
                  <p:embed/>
                  <p:pic>
                    <p:nvPicPr>
                      <p:cNvPr id="0" name="Object 8"/>
                      <p:cNvPicPr/>
                      <p:nvPr/>
                    </p:nvPicPr>
                    <p:blipFill>
                      <a:blip r:embed="rId14">
                        <a:clrChange>
                          <a:clrFrom>
                            <a:srgbClr val="000000"/>
                          </a:clrFrom>
                          <a:clrTo>
                            <a:srgbClr val="402000"/>
                          </a:clrTo>
                        </a:clrChange>
                      </a:blip>
                      <a:stretch>
                        <a:fillRect/>
                      </a:stretch>
                    </p:blipFill>
                    <p:spPr>
                      <a:xfrm>
                        <a:off x="1507490" y="1512888"/>
                        <a:ext cx="381000" cy="3111500"/>
                      </a:xfrm>
                      <a:prstGeom prst="rect">
                        <a:avLst/>
                      </a:prstGeom>
                      <a:noFill/>
                      <a:ln w="38100">
                        <a:noFill/>
                        <a:miter/>
                      </a:ln>
                    </p:spPr>
                  </p:pic>
                </p:oleObj>
              </mc:Fallback>
            </mc:AlternateContent>
          </a:graphicData>
        </a:graphic>
      </p:graphicFrame>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41"/>
                                        </p:tgtEl>
                                        <p:attrNameLst>
                                          <p:attrName>style.visibility</p:attrName>
                                        </p:attrNameLst>
                                      </p:cBhvr>
                                      <p:to>
                                        <p:strVal val="visible"/>
                                      </p:to>
                                    </p:set>
                                    <p:animEffect transition="in" filter="wipe(down)">
                                      <p:cBhvr>
                                        <p:cTn id="17" dur="500"/>
                                        <p:tgtEl>
                                          <p:spTgt spid="184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wipe(down)">
                                      <p:cBhvr>
                                        <p:cTn id="22" dur="500"/>
                                        <p:tgtEl>
                                          <p:spTgt spid="184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442"/>
                                        </p:tgtEl>
                                        <p:attrNameLst>
                                          <p:attrName>style.visibility</p:attrName>
                                        </p:attrNameLst>
                                      </p:cBhvr>
                                      <p:to>
                                        <p:strVal val="visible"/>
                                      </p:to>
                                    </p:set>
                                    <p:animEffect transition="in" filter="wipe(down)">
                                      <p:cBhvr>
                                        <p:cTn id="27" dur="500"/>
                                        <p:tgtEl>
                                          <p:spTgt spid="184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wipe(down)">
                                      <p:cBhvr>
                                        <p:cTn id="32" dur="500"/>
                                        <p:tgtEl>
                                          <p:spTgt spid="184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443"/>
                                        </p:tgtEl>
                                        <p:attrNameLst>
                                          <p:attrName>style.visibility</p:attrName>
                                        </p:attrNameLst>
                                      </p:cBhvr>
                                      <p:to>
                                        <p:strVal val="visible"/>
                                      </p:to>
                                    </p:set>
                                    <p:animEffect transition="in" filter="wipe(down)">
                                      <p:cBhvr>
                                        <p:cTn id="37" dur="500"/>
                                        <p:tgtEl>
                                          <p:spTgt spid="184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439"/>
                                        </p:tgtEl>
                                        <p:attrNameLst>
                                          <p:attrName>style.visibility</p:attrName>
                                        </p:attrNameLst>
                                      </p:cBhvr>
                                      <p:to>
                                        <p:strVal val="visible"/>
                                      </p:to>
                                    </p:set>
                                    <p:animEffect transition="in" filter="wipe(down)">
                                      <p:cBhvr>
                                        <p:cTn id="42" dur="500"/>
                                        <p:tgtEl>
                                          <p:spTgt spid="184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36"/>
                                        </p:tgtEl>
                                        <p:attrNameLst>
                                          <p:attrName>style.visibility</p:attrName>
                                        </p:attrNameLst>
                                      </p:cBhvr>
                                      <p:to>
                                        <p:strVal val="visible"/>
                                      </p:to>
                                    </p:set>
                                    <p:animEffect transition="in" filter="wipe(left)">
                                      <p:cBhvr>
                                        <p:cTn id="47" dur="500"/>
                                        <p:tgtEl>
                                          <p:spTgt spid="18436"/>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18437"/>
                                        </p:tgtEl>
                                        <p:attrNameLst>
                                          <p:attrName>style.visibility</p:attrName>
                                        </p:attrNameLst>
                                      </p:cBhvr>
                                      <p:to>
                                        <p:strVal val="visible"/>
                                      </p:to>
                                    </p:set>
                                    <p:anim calcmode="lin" valueType="num">
                                      <p:cBhvr additive="base">
                                        <p:cTn id="51" dur="500" fill="hold"/>
                                        <p:tgtEl>
                                          <p:spTgt spid="18437"/>
                                        </p:tgtEl>
                                        <p:attrNameLst>
                                          <p:attrName>ppt_x</p:attrName>
                                        </p:attrNameLst>
                                      </p:cBhvr>
                                      <p:tavLst>
                                        <p:tav tm="0">
                                          <p:val>
                                            <p:strVal val="1+#ppt_w/2"/>
                                          </p:val>
                                        </p:tav>
                                        <p:tav tm="100000">
                                          <p:val>
                                            <p:strVal val="#ppt_x"/>
                                          </p:val>
                                        </p:tav>
                                      </p:tavLst>
                                    </p:anim>
                                    <p:anim calcmode="lin" valueType="num">
                                      <p:cBhvr additive="base">
                                        <p:cTn id="52"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p:nvPr/>
        </p:nvSpPr>
        <p:spPr>
          <a:xfrm>
            <a:off x="834390" y="1697673"/>
            <a:ext cx="593725" cy="3016250"/>
          </a:xfrm>
          <a:prstGeom prst="rect">
            <a:avLst/>
          </a:prstGeom>
          <a:noFill/>
          <a:ln w="9525">
            <a:noFill/>
          </a:ln>
        </p:spPr>
        <p:txBody>
          <a:bodyPr wrap="none">
            <a:spAutoFit/>
          </a:bodyPr>
          <a:lstStyle/>
          <a:p>
            <a:pPr algn="ctr"/>
            <a:r>
              <a:rPr lang="zh-CN" altLang="en-US" sz="3200" b="1" dirty="0">
                <a:latin typeface="Times New Roman" panose="02020603050405020304" pitchFamily="18" charset="0"/>
              </a:rPr>
              <a:t>中</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心</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极</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限</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定</a:t>
            </a:r>
            <a:endParaRPr lang="zh-CN" altLang="en-US" sz="3200" b="1" dirty="0">
              <a:latin typeface="Times New Roman" panose="02020603050405020304" pitchFamily="18" charset="0"/>
            </a:endParaRPr>
          </a:p>
          <a:p>
            <a:pPr algn="ctr"/>
            <a:r>
              <a:rPr lang="zh-CN" altLang="en-US" sz="3200" b="1" dirty="0">
                <a:latin typeface="Times New Roman" panose="02020603050405020304" pitchFamily="18" charset="0"/>
              </a:rPr>
              <a:t>理</a:t>
            </a:r>
            <a:endParaRPr lang="zh-CN" altLang="en-US" sz="3200" b="1" dirty="0">
              <a:latin typeface="Times New Roman" panose="02020603050405020304" pitchFamily="18" charset="0"/>
            </a:endParaRPr>
          </a:p>
        </p:txBody>
      </p:sp>
      <p:graphicFrame>
        <p:nvGraphicFramePr>
          <p:cNvPr id="47108" name="Object 2"/>
          <p:cNvGraphicFramePr/>
          <p:nvPr/>
        </p:nvGraphicFramePr>
        <p:xfrm>
          <a:off x="1764665" y="1545273"/>
          <a:ext cx="2184400" cy="939800"/>
        </p:xfrm>
        <a:graphic>
          <a:graphicData uri="http://schemas.openxmlformats.org/presentationml/2006/ole">
            <mc:AlternateContent xmlns:mc="http://schemas.openxmlformats.org/markup-compatibility/2006">
              <mc:Choice xmlns:v="urn:schemas-microsoft-com:vml" Requires="v">
                <p:oleObj spid="_x0000_s0" name="" r:id="rId1" imgW="2184400" imgH="939800" progId="Equation.3">
                  <p:embed/>
                </p:oleObj>
              </mc:Choice>
              <mc:Fallback>
                <p:oleObj name="" r:id="rId1" imgW="2184400" imgH="939800" progId="Equation.3">
                  <p:embed/>
                  <p:pic>
                    <p:nvPicPr>
                      <p:cNvPr id="0" name="Object 2"/>
                      <p:cNvPicPr/>
                      <p:nvPr/>
                    </p:nvPicPr>
                    <p:blipFill>
                      <a:blip r:embed="rId2">
                        <a:clrChange>
                          <a:clrFrom>
                            <a:srgbClr val="000000"/>
                          </a:clrFrom>
                          <a:clrTo>
                            <a:srgbClr val="402000"/>
                          </a:clrTo>
                        </a:clrChange>
                      </a:blip>
                      <a:stretch>
                        <a:fillRect/>
                      </a:stretch>
                    </p:blipFill>
                    <p:spPr>
                      <a:xfrm>
                        <a:off x="1764665" y="1545273"/>
                        <a:ext cx="2184400" cy="939800"/>
                      </a:xfrm>
                      <a:prstGeom prst="rect">
                        <a:avLst/>
                      </a:prstGeom>
                      <a:noFill/>
                      <a:ln w="38100">
                        <a:noFill/>
                        <a:miter/>
                      </a:ln>
                    </p:spPr>
                  </p:pic>
                </p:oleObj>
              </mc:Fallback>
            </mc:AlternateContent>
          </a:graphicData>
        </a:graphic>
      </p:graphicFrame>
      <p:graphicFrame>
        <p:nvGraphicFramePr>
          <p:cNvPr id="47109" name="Object 3"/>
          <p:cNvGraphicFramePr/>
          <p:nvPr/>
        </p:nvGraphicFramePr>
        <p:xfrm>
          <a:off x="1620203" y="2905760"/>
          <a:ext cx="3149600" cy="952500"/>
        </p:xfrm>
        <a:graphic>
          <a:graphicData uri="http://schemas.openxmlformats.org/presentationml/2006/ole">
            <mc:AlternateContent xmlns:mc="http://schemas.openxmlformats.org/markup-compatibility/2006">
              <mc:Choice xmlns:v="urn:schemas-microsoft-com:vml" Requires="v">
                <p:oleObj spid="_x0000_s2" name="" r:id="rId3" imgW="3148330" imgH="951865" progId="Equation.3">
                  <p:embed/>
                </p:oleObj>
              </mc:Choice>
              <mc:Fallback>
                <p:oleObj name="" r:id="rId3" imgW="3148330" imgH="951865" progId="Equation.3">
                  <p:embed/>
                  <p:pic>
                    <p:nvPicPr>
                      <p:cNvPr id="0" name="Object 3"/>
                      <p:cNvPicPr/>
                      <p:nvPr/>
                    </p:nvPicPr>
                    <p:blipFill>
                      <a:blip r:embed="rId4">
                        <a:clrChange>
                          <a:clrFrom>
                            <a:srgbClr val="000000"/>
                          </a:clrFrom>
                          <a:clrTo>
                            <a:srgbClr val="402000"/>
                          </a:clrTo>
                        </a:clrChange>
                      </a:blip>
                      <a:stretch>
                        <a:fillRect/>
                      </a:stretch>
                    </p:blipFill>
                    <p:spPr>
                      <a:xfrm>
                        <a:off x="1620203" y="2905760"/>
                        <a:ext cx="3149600" cy="952500"/>
                      </a:xfrm>
                      <a:prstGeom prst="rect">
                        <a:avLst/>
                      </a:prstGeom>
                      <a:noFill/>
                      <a:ln w="38100">
                        <a:noFill/>
                        <a:miter/>
                      </a:ln>
                    </p:spPr>
                  </p:pic>
                </p:oleObj>
              </mc:Fallback>
            </mc:AlternateContent>
          </a:graphicData>
        </a:graphic>
      </p:graphicFrame>
      <p:graphicFrame>
        <p:nvGraphicFramePr>
          <p:cNvPr id="47110" name="Object 4"/>
          <p:cNvGraphicFramePr/>
          <p:nvPr/>
        </p:nvGraphicFramePr>
        <p:xfrm>
          <a:off x="4139565" y="1405573"/>
          <a:ext cx="3911600" cy="1308100"/>
        </p:xfrm>
        <a:graphic>
          <a:graphicData uri="http://schemas.openxmlformats.org/presentationml/2006/ole">
            <mc:AlternateContent xmlns:mc="http://schemas.openxmlformats.org/markup-compatibility/2006">
              <mc:Choice xmlns:v="urn:schemas-microsoft-com:vml" Requires="v">
                <p:oleObj spid="_x0000_s3" name="" r:id="rId5" imgW="3911600" imgH="1308100" progId="Equation.3">
                  <p:embed/>
                </p:oleObj>
              </mc:Choice>
              <mc:Fallback>
                <p:oleObj name="" r:id="rId5" imgW="3911600" imgH="1308100" progId="Equation.3">
                  <p:embed/>
                  <p:pic>
                    <p:nvPicPr>
                      <p:cNvPr id="0" name="Object 4"/>
                      <p:cNvPicPr/>
                      <p:nvPr/>
                    </p:nvPicPr>
                    <p:blipFill>
                      <a:blip r:embed="rId6">
                        <a:clrChange>
                          <a:clrFrom>
                            <a:srgbClr val="000000"/>
                          </a:clrFrom>
                          <a:clrTo>
                            <a:srgbClr val="402000"/>
                          </a:clrTo>
                        </a:clrChange>
                      </a:blip>
                      <a:stretch>
                        <a:fillRect/>
                      </a:stretch>
                    </p:blipFill>
                    <p:spPr>
                      <a:xfrm>
                        <a:off x="4139565" y="1405573"/>
                        <a:ext cx="3911600" cy="1308100"/>
                      </a:xfrm>
                      <a:prstGeom prst="rect">
                        <a:avLst/>
                      </a:prstGeom>
                      <a:noFill/>
                      <a:ln w="38100">
                        <a:noFill/>
                        <a:miter/>
                      </a:ln>
                    </p:spPr>
                  </p:pic>
                </p:oleObj>
              </mc:Fallback>
            </mc:AlternateContent>
          </a:graphicData>
        </a:graphic>
      </p:graphicFrame>
      <p:graphicFrame>
        <p:nvGraphicFramePr>
          <p:cNvPr id="47111" name="Object 5"/>
          <p:cNvGraphicFramePr/>
          <p:nvPr/>
        </p:nvGraphicFramePr>
        <p:xfrm>
          <a:off x="4572953" y="2778760"/>
          <a:ext cx="4178300" cy="1054100"/>
        </p:xfrm>
        <a:graphic>
          <a:graphicData uri="http://schemas.openxmlformats.org/presentationml/2006/ole">
            <mc:AlternateContent xmlns:mc="http://schemas.openxmlformats.org/markup-compatibility/2006">
              <mc:Choice xmlns:v="urn:schemas-microsoft-com:vml" Requires="v">
                <p:oleObj spid="_x0000_s4" name="" r:id="rId7" imgW="4178300" imgH="1054100" progId="Equation.3">
                  <p:embed/>
                </p:oleObj>
              </mc:Choice>
              <mc:Fallback>
                <p:oleObj name="" r:id="rId7" imgW="4178300" imgH="1054100" progId="Equation.3">
                  <p:embed/>
                  <p:pic>
                    <p:nvPicPr>
                      <p:cNvPr id="0" name="Object 5"/>
                      <p:cNvPicPr/>
                      <p:nvPr/>
                    </p:nvPicPr>
                    <p:blipFill>
                      <a:blip r:embed="rId8">
                        <a:clrChange>
                          <a:clrFrom>
                            <a:srgbClr val="000000"/>
                          </a:clrFrom>
                          <a:clrTo>
                            <a:srgbClr val="402000"/>
                          </a:clrTo>
                        </a:clrChange>
                      </a:blip>
                      <a:stretch>
                        <a:fillRect/>
                      </a:stretch>
                    </p:blipFill>
                    <p:spPr>
                      <a:xfrm>
                        <a:off x="4572953" y="2778760"/>
                        <a:ext cx="4178300" cy="1054100"/>
                      </a:xfrm>
                      <a:prstGeom prst="rect">
                        <a:avLst/>
                      </a:prstGeom>
                      <a:noFill/>
                      <a:ln w="38100">
                        <a:noFill/>
                        <a:miter/>
                      </a:ln>
                    </p:spPr>
                  </p:pic>
                </p:oleObj>
              </mc:Fallback>
            </mc:AlternateContent>
          </a:graphicData>
        </a:graphic>
      </p:graphicFrame>
      <p:graphicFrame>
        <p:nvGraphicFramePr>
          <p:cNvPr id="47112" name="Object 6"/>
          <p:cNvGraphicFramePr/>
          <p:nvPr/>
        </p:nvGraphicFramePr>
        <p:xfrm>
          <a:off x="1739265" y="4363085"/>
          <a:ext cx="2184400" cy="927100"/>
        </p:xfrm>
        <a:graphic>
          <a:graphicData uri="http://schemas.openxmlformats.org/presentationml/2006/ole">
            <mc:AlternateContent xmlns:mc="http://schemas.openxmlformats.org/markup-compatibility/2006">
              <mc:Choice xmlns:v="urn:schemas-microsoft-com:vml" Requires="v">
                <p:oleObj spid="_x0000_s5" name="" r:id="rId9" imgW="2184400" imgH="927100" progId="Equation.3">
                  <p:embed/>
                </p:oleObj>
              </mc:Choice>
              <mc:Fallback>
                <p:oleObj name="" r:id="rId9" imgW="2184400" imgH="927100" progId="Equation.3">
                  <p:embed/>
                  <p:pic>
                    <p:nvPicPr>
                      <p:cNvPr id="0" name="Object 6"/>
                      <p:cNvPicPr/>
                      <p:nvPr/>
                    </p:nvPicPr>
                    <p:blipFill>
                      <a:blip r:embed="rId10">
                        <a:clrChange>
                          <a:clrFrom>
                            <a:srgbClr val="000000"/>
                          </a:clrFrom>
                          <a:clrTo>
                            <a:srgbClr val="402000"/>
                          </a:clrTo>
                        </a:clrChange>
                      </a:blip>
                      <a:stretch>
                        <a:fillRect/>
                      </a:stretch>
                    </p:blipFill>
                    <p:spPr>
                      <a:xfrm>
                        <a:off x="1739265" y="4363085"/>
                        <a:ext cx="2184400" cy="927100"/>
                      </a:xfrm>
                      <a:prstGeom prst="rect">
                        <a:avLst/>
                      </a:prstGeom>
                      <a:noFill/>
                      <a:ln w="38100">
                        <a:noFill/>
                        <a:miter/>
                      </a:ln>
                    </p:spPr>
                  </p:pic>
                </p:oleObj>
              </mc:Fallback>
            </mc:AlternateContent>
          </a:graphicData>
        </a:graphic>
      </p:graphicFrame>
      <p:graphicFrame>
        <p:nvGraphicFramePr>
          <p:cNvPr id="47113" name="Object 7"/>
          <p:cNvGraphicFramePr/>
          <p:nvPr/>
        </p:nvGraphicFramePr>
        <p:xfrm>
          <a:off x="4212590" y="4180523"/>
          <a:ext cx="4165600" cy="1333500"/>
        </p:xfrm>
        <a:graphic>
          <a:graphicData uri="http://schemas.openxmlformats.org/presentationml/2006/ole">
            <mc:AlternateContent xmlns:mc="http://schemas.openxmlformats.org/markup-compatibility/2006">
              <mc:Choice xmlns:v="urn:schemas-microsoft-com:vml" Requires="v">
                <p:oleObj spid="_x0000_s6" name="" r:id="rId11" imgW="4165600" imgH="1333500" progId="Equation.3">
                  <p:embed/>
                </p:oleObj>
              </mc:Choice>
              <mc:Fallback>
                <p:oleObj name="" r:id="rId11" imgW="4165600" imgH="1333500" progId="Equation.3">
                  <p:embed/>
                  <p:pic>
                    <p:nvPicPr>
                      <p:cNvPr id="0" name="Object 7"/>
                      <p:cNvPicPr/>
                      <p:nvPr/>
                    </p:nvPicPr>
                    <p:blipFill>
                      <a:blip r:embed="rId12">
                        <a:clrChange>
                          <a:clrFrom>
                            <a:srgbClr val="000000"/>
                          </a:clrFrom>
                          <a:clrTo>
                            <a:srgbClr val="402000"/>
                          </a:clrTo>
                        </a:clrChange>
                      </a:blip>
                      <a:stretch>
                        <a:fillRect/>
                      </a:stretch>
                    </p:blipFill>
                    <p:spPr>
                      <a:xfrm>
                        <a:off x="4212590" y="4180523"/>
                        <a:ext cx="4165600" cy="1333500"/>
                      </a:xfrm>
                      <a:prstGeom prst="rect">
                        <a:avLst/>
                      </a:prstGeom>
                      <a:noFill/>
                      <a:ln w="38100">
                        <a:noFill/>
                        <a:miter/>
                      </a:ln>
                    </p:spPr>
                  </p:pic>
                </p:oleObj>
              </mc:Fallback>
            </mc:AlternateContent>
          </a:graphicData>
        </a:graphic>
      </p:graphicFrame>
      <p:graphicFrame>
        <p:nvGraphicFramePr>
          <p:cNvPr id="47114" name="Object 8"/>
          <p:cNvGraphicFramePr/>
          <p:nvPr/>
        </p:nvGraphicFramePr>
        <p:xfrm>
          <a:off x="1404303" y="1640523"/>
          <a:ext cx="381000" cy="3644900"/>
        </p:xfrm>
        <a:graphic>
          <a:graphicData uri="http://schemas.openxmlformats.org/presentationml/2006/ole">
            <mc:AlternateContent xmlns:mc="http://schemas.openxmlformats.org/markup-compatibility/2006">
              <mc:Choice xmlns:v="urn:schemas-microsoft-com:vml" Requires="v">
                <p:oleObj spid="_x0000_s7" name="" r:id="rId13" imgW="381000" imgH="3643630" progId="Equation.3">
                  <p:embed/>
                </p:oleObj>
              </mc:Choice>
              <mc:Fallback>
                <p:oleObj name="" r:id="rId13" imgW="381000" imgH="3643630" progId="Equation.3">
                  <p:embed/>
                  <p:pic>
                    <p:nvPicPr>
                      <p:cNvPr id="0" name="Object 8"/>
                      <p:cNvPicPr/>
                      <p:nvPr/>
                    </p:nvPicPr>
                    <p:blipFill>
                      <a:blip r:embed="rId14">
                        <a:clrChange>
                          <a:clrFrom>
                            <a:srgbClr val="000000"/>
                          </a:clrFrom>
                          <a:clrTo>
                            <a:srgbClr val="402000"/>
                          </a:clrTo>
                        </a:clrChange>
                      </a:blip>
                      <a:stretch>
                        <a:fillRect/>
                      </a:stretch>
                    </p:blipFill>
                    <p:spPr>
                      <a:xfrm>
                        <a:off x="1404303" y="1640523"/>
                        <a:ext cx="381000" cy="3644900"/>
                      </a:xfrm>
                      <a:prstGeom prst="rect">
                        <a:avLst/>
                      </a:prstGeom>
                      <a:noFill/>
                      <a:ln w="38100">
                        <a:noFill/>
                        <a:miter/>
                      </a:ln>
                    </p:spPr>
                  </p:pic>
                </p:oleObj>
              </mc:Fallback>
            </mc:AlternateContent>
          </a:graphicData>
        </a:graphic>
      </p:graphicFrame>
      <p:sp>
        <p:nvSpPr>
          <p:cNvPr id="47115" name="Text Box 11"/>
          <p:cNvSpPr txBox="1"/>
          <p:nvPr/>
        </p:nvSpPr>
        <p:spPr>
          <a:xfrm>
            <a:off x="1064578" y="5658485"/>
            <a:ext cx="593725" cy="579438"/>
          </a:xfrm>
          <a:prstGeom prst="rect">
            <a:avLst/>
          </a:prstGeom>
          <a:noFill/>
          <a:ln w="9525">
            <a:noFill/>
          </a:ln>
        </p:spPr>
        <p:txBody>
          <a:bodyPr wrap="none">
            <a:spAutoFit/>
          </a:bodyPr>
          <a:lstStyle/>
          <a:p>
            <a:pPr algn="ctr"/>
            <a:r>
              <a:rPr lang="zh-CN" altLang="en-US" sz="3200" b="1" dirty="0">
                <a:solidFill>
                  <a:schemeClr val="hlink"/>
                </a:solidFill>
                <a:latin typeface="Times New Roman" panose="02020603050405020304" pitchFamily="18" charset="0"/>
              </a:rPr>
              <a:t>注</a:t>
            </a:r>
            <a:endParaRPr lang="zh-CN" altLang="en-US" sz="3200" b="1" dirty="0">
              <a:solidFill>
                <a:schemeClr val="hlink"/>
              </a:solidFill>
              <a:latin typeface="Times New Roman" panose="02020603050405020304" pitchFamily="18" charset="0"/>
            </a:endParaRPr>
          </a:p>
        </p:txBody>
      </p:sp>
      <p:graphicFrame>
        <p:nvGraphicFramePr>
          <p:cNvPr id="47116" name="Object 9"/>
          <p:cNvGraphicFramePr/>
          <p:nvPr/>
        </p:nvGraphicFramePr>
        <p:xfrm>
          <a:off x="1756728" y="5806123"/>
          <a:ext cx="5029200" cy="431800"/>
        </p:xfrm>
        <a:graphic>
          <a:graphicData uri="http://schemas.openxmlformats.org/presentationml/2006/ole">
            <mc:AlternateContent xmlns:mc="http://schemas.openxmlformats.org/markup-compatibility/2006">
              <mc:Choice xmlns:v="urn:schemas-microsoft-com:vml" Requires="v">
                <p:oleObj spid="_x0000_s8" name="" r:id="rId15" imgW="5027295" imgH="431800" progId="Equation.3">
                  <p:embed/>
                </p:oleObj>
              </mc:Choice>
              <mc:Fallback>
                <p:oleObj name="" r:id="rId15" imgW="5027295" imgH="431800" progId="Equation.3">
                  <p:embed/>
                  <p:pic>
                    <p:nvPicPr>
                      <p:cNvPr id="0" name="Object 9"/>
                      <p:cNvPicPr/>
                      <p:nvPr/>
                    </p:nvPicPr>
                    <p:blipFill>
                      <a:blip r:embed="rId16">
                        <a:clrChange>
                          <a:clrFrom>
                            <a:srgbClr val="000000"/>
                          </a:clrFrom>
                          <a:clrTo>
                            <a:srgbClr val="402000"/>
                          </a:clrTo>
                        </a:clrChange>
                      </a:blip>
                      <a:stretch>
                        <a:fillRect/>
                      </a:stretch>
                    </p:blipFill>
                    <p:spPr>
                      <a:xfrm>
                        <a:off x="1756728" y="5806123"/>
                        <a:ext cx="5029200" cy="431800"/>
                      </a:xfrm>
                      <a:prstGeom prst="rect">
                        <a:avLst/>
                      </a:prstGeom>
                      <a:noFill/>
                      <a:ln w="38100">
                        <a:noFill/>
                        <a:miter/>
                      </a:ln>
                    </p:spPr>
                  </p:pic>
                </p:oleObj>
              </mc:Fallback>
            </mc:AlternateContent>
          </a:graphicData>
        </a:graphic>
      </p:graphicFrame>
      <p:sp>
        <p:nvSpPr>
          <p:cNvPr id="40972" name="Text Box 2"/>
          <p:cNvSpPr txBox="1"/>
          <p:nvPr/>
        </p:nvSpPr>
        <p:spPr>
          <a:xfrm>
            <a:off x="1000125" y="428625"/>
            <a:ext cx="1873250" cy="579438"/>
          </a:xfrm>
          <a:prstGeom prst="rect">
            <a:avLst/>
          </a:prstGeom>
          <a:noFill/>
          <a:ln w="9525">
            <a:noFill/>
          </a:ln>
        </p:spPr>
        <p:txBody>
          <a:bodyPr>
            <a:spAutoFit/>
          </a:bodyPr>
          <a:lstStyle/>
          <a:p>
            <a:pPr>
              <a:spcBef>
                <a:spcPct val="50000"/>
              </a:spcBef>
            </a:pPr>
            <a:r>
              <a:rPr lang="zh-CN" altLang="en-US" sz="3200" b="1" dirty="0">
                <a:latin typeface="Times New Roman" panose="02020603050405020304" pitchFamily="18" charset="0"/>
                <a:ea typeface="黑体" panose="02010609060101010101" pitchFamily="2" charset="-122"/>
              </a:rPr>
              <a:t>小结</a:t>
            </a:r>
            <a:endParaRPr lang="zh-CN" altLang="en-US" sz="3200" b="1" dirty="0">
              <a:latin typeface="Times New Roman" panose="02020603050405020304" pitchFamily="18" charset="0"/>
              <a:ea typeface="黑体" panose="0201060906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down)">
                                      <p:cBhvr>
                                        <p:cTn id="7" dur="500"/>
                                        <p:tgtEl>
                                          <p:spTgt spid="47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14"/>
                                        </p:tgtEl>
                                        <p:attrNameLst>
                                          <p:attrName>style.visibility</p:attrName>
                                        </p:attrNameLst>
                                      </p:cBhvr>
                                      <p:to>
                                        <p:strVal val="visible"/>
                                      </p:to>
                                    </p:set>
                                    <p:anim calcmode="lin" valueType="num">
                                      <p:cBhvr additive="base">
                                        <p:cTn id="12" dur="500" fill="hold"/>
                                        <p:tgtEl>
                                          <p:spTgt spid="47114"/>
                                        </p:tgtEl>
                                        <p:attrNameLst>
                                          <p:attrName>ppt_x</p:attrName>
                                        </p:attrNameLst>
                                      </p:cBhvr>
                                      <p:tavLst>
                                        <p:tav tm="0">
                                          <p:val>
                                            <p:strVal val="#ppt_x"/>
                                          </p:val>
                                        </p:tav>
                                        <p:tav tm="100000">
                                          <p:val>
                                            <p:strVal val="#ppt_x"/>
                                          </p:val>
                                        </p:tav>
                                      </p:tavLst>
                                    </p:anim>
                                    <p:anim calcmode="lin" valueType="num">
                                      <p:cBhvr additive="base">
                                        <p:cTn id="13" dur="500" fill="hold"/>
                                        <p:tgtEl>
                                          <p:spTgt spid="471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wipe(left)">
                                      <p:cBhvr>
                                        <p:cTn id="18" dur="500"/>
                                        <p:tgtEl>
                                          <p:spTgt spid="4710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7110"/>
                                        </p:tgtEl>
                                        <p:attrNameLst>
                                          <p:attrName>style.visibility</p:attrName>
                                        </p:attrNameLst>
                                      </p:cBhvr>
                                      <p:to>
                                        <p:strVal val="visible"/>
                                      </p:to>
                                    </p:set>
                                    <p:animEffect transition="in" filter="wipe(left)">
                                      <p:cBhvr>
                                        <p:cTn id="23" dur="500"/>
                                        <p:tgtEl>
                                          <p:spTgt spid="471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7109"/>
                                        </p:tgtEl>
                                        <p:attrNameLst>
                                          <p:attrName>style.visibility</p:attrName>
                                        </p:attrNameLst>
                                      </p:cBhvr>
                                      <p:to>
                                        <p:strVal val="visible"/>
                                      </p:to>
                                    </p:set>
                                    <p:animEffect transition="in" filter="wipe(left)">
                                      <p:cBhvr>
                                        <p:cTn id="28" dur="500"/>
                                        <p:tgtEl>
                                          <p:spTgt spid="4710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7111"/>
                                        </p:tgtEl>
                                        <p:attrNameLst>
                                          <p:attrName>style.visibility</p:attrName>
                                        </p:attrNameLst>
                                      </p:cBhvr>
                                      <p:to>
                                        <p:strVal val="visible"/>
                                      </p:to>
                                    </p:set>
                                    <p:animEffect transition="in" filter="wipe(left)">
                                      <p:cBhvr>
                                        <p:cTn id="33" dur="500"/>
                                        <p:tgtEl>
                                          <p:spTgt spid="471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7112"/>
                                        </p:tgtEl>
                                        <p:attrNameLst>
                                          <p:attrName>style.visibility</p:attrName>
                                        </p:attrNameLst>
                                      </p:cBhvr>
                                      <p:to>
                                        <p:strVal val="visible"/>
                                      </p:to>
                                    </p:set>
                                    <p:animEffect transition="in" filter="wipe(down)">
                                      <p:cBhvr>
                                        <p:cTn id="38" dur="500"/>
                                        <p:tgtEl>
                                          <p:spTgt spid="471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7113"/>
                                        </p:tgtEl>
                                        <p:attrNameLst>
                                          <p:attrName>style.visibility</p:attrName>
                                        </p:attrNameLst>
                                      </p:cBhvr>
                                      <p:to>
                                        <p:strVal val="visible"/>
                                      </p:to>
                                    </p:set>
                                    <p:animEffect transition="in" filter="wipe(left)">
                                      <p:cBhvr>
                                        <p:cTn id="43" dur="500"/>
                                        <p:tgtEl>
                                          <p:spTgt spid="471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7115"/>
                                        </p:tgtEl>
                                        <p:attrNameLst>
                                          <p:attrName>style.visibility</p:attrName>
                                        </p:attrNameLst>
                                      </p:cBhvr>
                                      <p:to>
                                        <p:strVal val="visible"/>
                                      </p:to>
                                    </p:set>
                                    <p:animEffect transition="in" filter="wipe(down)">
                                      <p:cBhvr>
                                        <p:cTn id="48" dur="500"/>
                                        <p:tgtEl>
                                          <p:spTgt spid="471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7116"/>
                                        </p:tgtEl>
                                        <p:attrNameLst>
                                          <p:attrName>style.visibility</p:attrName>
                                        </p:attrNameLst>
                                      </p:cBhvr>
                                      <p:to>
                                        <p:strVal val="visible"/>
                                      </p:to>
                                    </p:set>
                                    <p:animEffect transition="in" filter="wipe(down)">
                                      <p:cBhvr>
                                        <p:cTn id="53" dur="5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4"/>
          <p:cNvSpPr/>
          <p:nvPr/>
        </p:nvSpPr>
        <p:spPr>
          <a:xfrm>
            <a:off x="469583" y="836613"/>
            <a:ext cx="6964362" cy="641350"/>
          </a:xfrm>
          <a:prstGeom prst="rect">
            <a:avLst/>
          </a:prstGeom>
          <a:noFill/>
          <a:ln w="9525">
            <a:noFill/>
          </a:ln>
        </p:spPr>
        <p:txBody>
          <a:bodyPr wrap="none">
            <a:spAutoFit/>
          </a:bodyPr>
          <a:lstStyle/>
          <a:p>
            <a:pPr eaLnBrk="1" hangingPunct="1"/>
            <a:r>
              <a:rPr lang="zh-CN" altLang="en-US" sz="3600" b="1" dirty="0">
                <a:solidFill>
                  <a:srgbClr val="3366CC"/>
                </a:solidFill>
                <a:latin typeface="Times New Roman" panose="02020603050405020304" pitchFamily="18" charset="0"/>
                <a:ea typeface="宋体" panose="02010600030101010101" pitchFamily="2" charset="-122"/>
              </a:rPr>
              <a:t>大数定律与中心极限定理的区别</a:t>
            </a:r>
            <a:r>
              <a:rPr lang="zh-CN" altLang="en-US" b="1" dirty="0">
                <a:solidFill>
                  <a:srgbClr val="3366CC"/>
                </a:solidFill>
                <a:latin typeface="Times New Roman" panose="02020603050405020304" pitchFamily="18" charset="0"/>
                <a:ea typeface="宋体" panose="02010600030101010101" pitchFamily="2" charset="-122"/>
              </a:rPr>
              <a:t>：</a:t>
            </a:r>
            <a:endParaRPr lang="zh-CN" altLang="en-US" b="1" dirty="0">
              <a:solidFill>
                <a:srgbClr val="3366CC"/>
              </a:solidFill>
              <a:latin typeface="Times New Roman" panose="02020603050405020304" pitchFamily="18" charset="0"/>
              <a:ea typeface="宋体" panose="02010600030101010101" pitchFamily="2" charset="-122"/>
            </a:endParaRPr>
          </a:p>
        </p:txBody>
      </p:sp>
      <p:sp>
        <p:nvSpPr>
          <p:cNvPr id="41992" name="Rectangle 35"/>
          <p:cNvSpPr>
            <a:spLocks noGrp="1"/>
          </p:cNvSpPr>
          <p:nvPr>
            <p:ph idx="1"/>
          </p:nvPr>
        </p:nvSpPr>
        <p:spPr>
          <a:xfrm>
            <a:off x="685483" y="1773238"/>
            <a:ext cx="8027987" cy="4679950"/>
          </a:xfrm>
          <a:noFill/>
          <a:ln>
            <a:noFill/>
          </a:ln>
        </p:spPr>
        <p:txBody>
          <a:bodyPr/>
          <a:lstStyle/>
          <a:p>
            <a:pPr eaLnBrk="1" hangingPunct="1">
              <a:lnSpc>
                <a:spcPct val="90000"/>
              </a:lnSpc>
              <a:buNone/>
            </a:pPr>
            <a:r>
              <a:rPr lang="zh-CN" altLang="en-US" sz="2800" dirty="0">
                <a:solidFill>
                  <a:srgbClr val="000000"/>
                </a:solidFill>
                <a:latin typeface="宋体" panose="02010600030101010101" pitchFamily="2" charset="-122"/>
                <a:ea typeface="宋体" panose="02010600030101010101" pitchFamily="2" charset="-122"/>
              </a:rPr>
              <a:t>设     为独立同分布随机变量序列，且</a:t>
            </a:r>
            <a:endParaRPr lang="en-US" altLang="zh-CN" sz="2800" dirty="0">
              <a:solidFill>
                <a:srgbClr val="000000"/>
              </a:solidFill>
              <a:latin typeface="宋体" panose="02010600030101010101" pitchFamily="2" charset="-122"/>
              <a:ea typeface="宋体" panose="02010600030101010101" pitchFamily="2" charset="-122"/>
            </a:endParaRPr>
          </a:p>
          <a:p>
            <a:pPr eaLnBrk="1" hangingPunct="1">
              <a:lnSpc>
                <a:spcPct val="90000"/>
              </a:lnSpc>
              <a:buNone/>
            </a:pPr>
            <a:endParaRPr lang="zh-CN" altLang="en-US" sz="2800" dirty="0">
              <a:solidFill>
                <a:srgbClr val="000000"/>
              </a:solidFill>
              <a:latin typeface="宋体" panose="02010600030101010101" pitchFamily="2" charset="-122"/>
              <a:ea typeface="宋体" panose="02010600030101010101" pitchFamily="2" charset="-122"/>
            </a:endParaRPr>
          </a:p>
          <a:p>
            <a:pPr eaLnBrk="1" hangingPunct="1">
              <a:lnSpc>
                <a:spcPct val="90000"/>
              </a:lnSpc>
              <a:buNone/>
            </a:pPr>
            <a:r>
              <a:rPr lang="zh-CN" altLang="en-US" sz="2800" dirty="0">
                <a:solidFill>
                  <a:srgbClr val="000000"/>
                </a:solidFill>
                <a:latin typeface="宋体" panose="02010600030101010101" pitchFamily="2" charset="-122"/>
                <a:ea typeface="宋体" panose="02010600030101010101" pitchFamily="2" charset="-122"/>
              </a:rPr>
              <a:t>则由大数定理，对于任意的</a:t>
            </a:r>
            <a:r>
              <a:rPr lang="en-US" altLang="zh-CN" sz="2800" i="1" dirty="0">
                <a:solidFill>
                  <a:srgbClr val="000000"/>
                </a:solidFill>
                <a:latin typeface="宋体" panose="02010600030101010101" pitchFamily="2" charset="-122"/>
                <a:ea typeface="宋体" panose="02010600030101010101" pitchFamily="2" charset="-122"/>
              </a:rPr>
              <a:t>ε</a:t>
            </a:r>
            <a:r>
              <a:rPr lang="zh-CN" altLang="en-US" sz="2800" dirty="0">
                <a:solidFill>
                  <a:srgbClr val="000000"/>
                </a:solidFill>
                <a:latin typeface="宋体" panose="02010600030101010101" pitchFamily="2" charset="-122"/>
                <a:ea typeface="宋体" panose="02010600030101010101" pitchFamily="2" charset="-122"/>
              </a:rPr>
              <a:t>＞</a:t>
            </a:r>
            <a:r>
              <a:rPr lang="en-US" altLang="zh-CN" sz="2800" dirty="0">
                <a:solidFill>
                  <a:srgbClr val="000000"/>
                </a:solidFill>
                <a:latin typeface="宋体" panose="02010600030101010101" pitchFamily="2" charset="-122"/>
                <a:ea typeface="宋体" panose="02010600030101010101" pitchFamily="2" charset="-122"/>
              </a:rPr>
              <a:t>0</a:t>
            </a:r>
            <a:r>
              <a:rPr lang="zh-CN" altLang="en-US" sz="2800" dirty="0">
                <a:solidFill>
                  <a:srgbClr val="000000"/>
                </a:solidFill>
                <a:latin typeface="宋体" panose="02010600030101010101" pitchFamily="2" charset="-122"/>
                <a:ea typeface="宋体" panose="02010600030101010101" pitchFamily="2" charset="-122"/>
              </a:rPr>
              <a:t>有</a:t>
            </a:r>
            <a:endParaRPr lang="zh-CN" altLang="en-US" sz="2800" dirty="0">
              <a:solidFill>
                <a:srgbClr val="000000"/>
              </a:solidFill>
              <a:latin typeface="宋体" panose="02010600030101010101" pitchFamily="2" charset="-122"/>
              <a:ea typeface="宋体" panose="02010600030101010101" pitchFamily="2" charset="-122"/>
            </a:endParaRPr>
          </a:p>
          <a:p>
            <a:pPr eaLnBrk="1" hangingPunct="1">
              <a:lnSpc>
                <a:spcPct val="90000"/>
              </a:lnSpc>
            </a:pPr>
            <a:endParaRPr lang="zh-CN" altLang="en-US" sz="2800" dirty="0">
              <a:solidFill>
                <a:srgbClr val="000000"/>
              </a:solidFill>
              <a:latin typeface="宋体" panose="02010600030101010101" pitchFamily="2" charset="-122"/>
              <a:ea typeface="宋体" panose="02010600030101010101" pitchFamily="2" charset="-122"/>
            </a:endParaRPr>
          </a:p>
          <a:p>
            <a:pPr eaLnBrk="1" hangingPunct="1">
              <a:lnSpc>
                <a:spcPct val="90000"/>
              </a:lnSpc>
              <a:buNone/>
            </a:pPr>
            <a:r>
              <a:rPr lang="zh-CN" altLang="en-US" sz="2800" dirty="0">
                <a:solidFill>
                  <a:srgbClr val="000000"/>
                </a:solidFill>
                <a:latin typeface="宋体" panose="02010600030101010101" pitchFamily="2" charset="-122"/>
                <a:ea typeface="宋体" panose="02010600030101010101" pitchFamily="2" charset="-122"/>
              </a:rPr>
              <a:t>                                                                                                         </a:t>
            </a:r>
            <a:r>
              <a:rPr lang="en-US" altLang="zh-CN" sz="2800" dirty="0">
                <a:solidFill>
                  <a:srgbClr val="000000"/>
                </a:solidFill>
                <a:latin typeface="宋体" panose="02010600030101010101" pitchFamily="2" charset="-122"/>
                <a:ea typeface="宋体" panose="02010600030101010101" pitchFamily="2" charset="-122"/>
              </a:rPr>
              <a:t>.</a:t>
            </a:r>
            <a:endParaRPr lang="en-US" altLang="zh-CN" sz="2800" dirty="0">
              <a:solidFill>
                <a:srgbClr val="000000"/>
              </a:solidFill>
              <a:latin typeface="宋体" panose="02010600030101010101" pitchFamily="2" charset="-122"/>
              <a:ea typeface="宋体" panose="02010600030101010101" pitchFamily="2" charset="-122"/>
            </a:endParaRPr>
          </a:p>
          <a:p>
            <a:pPr eaLnBrk="1" hangingPunct="1">
              <a:lnSpc>
                <a:spcPct val="90000"/>
              </a:lnSpc>
              <a:buNone/>
            </a:pPr>
            <a:r>
              <a:rPr lang="zh-CN" altLang="en-US" sz="2800" dirty="0">
                <a:solidFill>
                  <a:srgbClr val="000000"/>
                </a:solidFill>
                <a:latin typeface="宋体" panose="02010600030101010101" pitchFamily="2" charset="-122"/>
                <a:ea typeface="宋体" panose="02010600030101010101" pitchFamily="2" charset="-122"/>
              </a:rPr>
              <a:t>大数定律并未给出                 的表达式</a:t>
            </a:r>
            <a:r>
              <a:rPr lang="en-US" altLang="zh-CN" sz="2800" dirty="0">
                <a:solidFill>
                  <a:srgbClr val="000000"/>
                </a:solidFill>
                <a:latin typeface="宋体" panose="02010600030101010101" pitchFamily="2" charset="-122"/>
                <a:ea typeface="宋体" panose="02010600030101010101" pitchFamily="2" charset="-122"/>
              </a:rPr>
              <a:t>,</a:t>
            </a:r>
            <a:r>
              <a:rPr lang="zh-CN" altLang="en-US" sz="2800" dirty="0">
                <a:solidFill>
                  <a:srgbClr val="000000"/>
                </a:solidFill>
                <a:latin typeface="宋体" panose="02010600030101010101" pitchFamily="2" charset="-122"/>
                <a:ea typeface="宋体" panose="02010600030101010101" pitchFamily="2" charset="-122"/>
              </a:rPr>
              <a:t>但</a:t>
            </a:r>
            <a:endParaRPr lang="en-US" altLang="zh-CN" sz="2800" dirty="0">
              <a:solidFill>
                <a:srgbClr val="000000"/>
              </a:solidFill>
              <a:latin typeface="宋体" panose="02010600030101010101" pitchFamily="2" charset="-122"/>
              <a:ea typeface="宋体" panose="02010600030101010101" pitchFamily="2" charset="-122"/>
            </a:endParaRPr>
          </a:p>
          <a:p>
            <a:pPr eaLnBrk="1" hangingPunct="1">
              <a:lnSpc>
                <a:spcPct val="90000"/>
              </a:lnSpc>
              <a:buNone/>
            </a:pPr>
            <a:endParaRPr lang="en-US" altLang="zh-CN" sz="2800" dirty="0">
              <a:solidFill>
                <a:srgbClr val="000000"/>
              </a:solidFill>
              <a:latin typeface="宋体" panose="02010600030101010101" pitchFamily="2" charset="-122"/>
              <a:ea typeface="宋体" panose="02010600030101010101" pitchFamily="2" charset="-122"/>
            </a:endParaRPr>
          </a:p>
          <a:p>
            <a:pPr eaLnBrk="1" hangingPunct="1">
              <a:lnSpc>
                <a:spcPct val="90000"/>
              </a:lnSpc>
              <a:buNone/>
            </a:pPr>
            <a:r>
              <a:rPr lang="zh-CN" altLang="en-US" sz="2800" dirty="0">
                <a:solidFill>
                  <a:srgbClr val="000000"/>
                </a:solidFill>
                <a:latin typeface="宋体" panose="02010600030101010101" pitchFamily="2" charset="-122"/>
                <a:ea typeface="宋体" panose="02010600030101010101" pitchFamily="2" charset="-122"/>
              </a:rPr>
              <a:t>保证了其极限是</a:t>
            </a:r>
            <a:r>
              <a:rPr lang="en-US" altLang="zh-CN" sz="2800" dirty="0">
                <a:solidFill>
                  <a:srgbClr val="000000"/>
                </a:solidFill>
                <a:latin typeface="宋体" panose="02010600030101010101" pitchFamily="2" charset="-122"/>
                <a:ea typeface="宋体" panose="02010600030101010101" pitchFamily="2" charset="-122"/>
              </a:rPr>
              <a:t>1.</a:t>
            </a:r>
            <a:endParaRPr lang="en-US" altLang="zh-CN" sz="2800" dirty="0">
              <a:solidFill>
                <a:srgbClr val="000000"/>
              </a:solidFill>
              <a:latin typeface="宋体" panose="02010600030101010101" pitchFamily="2" charset="-122"/>
              <a:ea typeface="宋体" panose="02010600030101010101" pitchFamily="2" charset="-122"/>
            </a:endParaRPr>
          </a:p>
          <a:p>
            <a:pPr eaLnBrk="1" hangingPunct="1">
              <a:lnSpc>
                <a:spcPct val="90000"/>
              </a:lnSpc>
              <a:buNone/>
            </a:pPr>
            <a:r>
              <a:rPr lang="en-US" altLang="zh-CN" sz="2800" dirty="0">
                <a:solidFill>
                  <a:srgbClr val="000000"/>
                </a:solidFill>
                <a:latin typeface="宋体" panose="02010600030101010101" pitchFamily="2" charset="-122"/>
                <a:ea typeface="宋体" panose="02010600030101010101" pitchFamily="2" charset="-122"/>
              </a:rPr>
              <a:t>      </a:t>
            </a:r>
            <a:endParaRPr lang="zh-CN" altLang="en-US" sz="2800" dirty="0">
              <a:solidFill>
                <a:srgbClr val="000000"/>
              </a:solidFill>
              <a:latin typeface="宋体" panose="02010600030101010101" pitchFamily="2" charset="-122"/>
              <a:ea typeface="宋体" panose="02010600030101010101" pitchFamily="2" charset="-122"/>
            </a:endParaRPr>
          </a:p>
        </p:txBody>
      </p:sp>
      <p:sp>
        <p:nvSpPr>
          <p:cNvPr id="41993" name="Rectangle 36"/>
          <p:cNvSpPr/>
          <p:nvPr/>
        </p:nvSpPr>
        <p:spPr>
          <a:xfrm>
            <a:off x="-278130" y="685800"/>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41986" name="Object 37"/>
          <p:cNvGraphicFramePr>
            <a:graphicFrameLocks noChangeAspect="1"/>
          </p:cNvGraphicFramePr>
          <p:nvPr/>
        </p:nvGraphicFramePr>
        <p:xfrm>
          <a:off x="1188720" y="1700213"/>
          <a:ext cx="792163" cy="514350"/>
        </p:xfrm>
        <a:graphic>
          <a:graphicData uri="http://schemas.openxmlformats.org/presentationml/2006/ole">
            <mc:AlternateContent xmlns:mc="http://schemas.openxmlformats.org/markup-compatibility/2006">
              <mc:Choice xmlns:v="urn:schemas-microsoft-com:vml" Requires="v">
                <p:oleObj spid="_x0000_s0" name="" r:id="rId1" imgW="355600" imgH="228600" progId="Equation.3">
                  <p:embed/>
                </p:oleObj>
              </mc:Choice>
              <mc:Fallback>
                <p:oleObj name="" r:id="rId1" imgW="355600" imgH="228600" progId="Equation.3">
                  <p:embed/>
                  <p:pic>
                    <p:nvPicPr>
                      <p:cNvPr id="0" name="Object 37"/>
                      <p:cNvPicPr/>
                      <p:nvPr/>
                    </p:nvPicPr>
                    <p:blipFill>
                      <a:blip r:embed="rId2"/>
                      <a:stretch>
                        <a:fillRect/>
                      </a:stretch>
                    </p:blipFill>
                    <p:spPr>
                      <a:xfrm>
                        <a:off x="1188720" y="1700213"/>
                        <a:ext cx="792163" cy="514350"/>
                      </a:xfrm>
                      <a:prstGeom prst="rect">
                        <a:avLst/>
                      </a:prstGeom>
                      <a:noFill/>
                      <a:ln w="38100">
                        <a:noFill/>
                        <a:miter/>
                      </a:ln>
                    </p:spPr>
                  </p:pic>
                </p:oleObj>
              </mc:Fallback>
            </mc:AlternateContent>
          </a:graphicData>
        </a:graphic>
      </p:graphicFrame>
      <p:sp>
        <p:nvSpPr>
          <p:cNvPr id="41994" name="Rectangle 38"/>
          <p:cNvSpPr/>
          <p:nvPr/>
        </p:nvSpPr>
        <p:spPr>
          <a:xfrm>
            <a:off x="-278130" y="685800"/>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41987" name="Object 39"/>
          <p:cNvGraphicFramePr>
            <a:graphicFrameLocks noChangeAspect="1"/>
          </p:cNvGraphicFramePr>
          <p:nvPr/>
        </p:nvGraphicFramePr>
        <p:xfrm>
          <a:off x="1764983" y="2205038"/>
          <a:ext cx="1368425" cy="547687"/>
        </p:xfrm>
        <a:graphic>
          <a:graphicData uri="http://schemas.openxmlformats.org/presentationml/2006/ole">
            <mc:AlternateContent xmlns:mc="http://schemas.openxmlformats.org/markup-compatibility/2006">
              <mc:Choice xmlns:v="urn:schemas-microsoft-com:vml" Requires="v">
                <p:oleObj spid="_x0000_s2" name="" r:id="rId3" imgW="571500" imgH="228600" progId="Equation.3">
                  <p:embed/>
                </p:oleObj>
              </mc:Choice>
              <mc:Fallback>
                <p:oleObj name="" r:id="rId3" imgW="571500" imgH="228600" progId="Equation.3">
                  <p:embed/>
                  <p:pic>
                    <p:nvPicPr>
                      <p:cNvPr id="0" name="Object 39"/>
                      <p:cNvPicPr/>
                      <p:nvPr/>
                    </p:nvPicPr>
                    <p:blipFill>
                      <a:blip r:embed="rId4"/>
                      <a:stretch>
                        <a:fillRect/>
                      </a:stretch>
                    </p:blipFill>
                    <p:spPr>
                      <a:xfrm>
                        <a:off x="1764983" y="2205038"/>
                        <a:ext cx="1368425" cy="547687"/>
                      </a:xfrm>
                      <a:prstGeom prst="rect">
                        <a:avLst/>
                      </a:prstGeom>
                      <a:noFill/>
                      <a:ln w="38100">
                        <a:noFill/>
                        <a:miter/>
                      </a:ln>
                    </p:spPr>
                  </p:pic>
                </p:oleObj>
              </mc:Fallback>
            </mc:AlternateContent>
          </a:graphicData>
        </a:graphic>
      </p:graphicFrame>
      <p:sp>
        <p:nvSpPr>
          <p:cNvPr id="41995" name="Rectangle 40"/>
          <p:cNvSpPr/>
          <p:nvPr/>
        </p:nvSpPr>
        <p:spPr>
          <a:xfrm>
            <a:off x="-278130" y="685800"/>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41988" name="Object 41"/>
          <p:cNvGraphicFramePr>
            <a:graphicFrameLocks noChangeAspect="1"/>
          </p:cNvGraphicFramePr>
          <p:nvPr/>
        </p:nvGraphicFramePr>
        <p:xfrm>
          <a:off x="3493770" y="2205038"/>
          <a:ext cx="2159000" cy="568325"/>
        </p:xfrm>
        <a:graphic>
          <a:graphicData uri="http://schemas.openxmlformats.org/presentationml/2006/ole">
            <mc:AlternateContent xmlns:mc="http://schemas.openxmlformats.org/markup-compatibility/2006">
              <mc:Choice xmlns:v="urn:schemas-microsoft-com:vml" Requires="v">
                <p:oleObj spid="_x0000_s3" name="" r:id="rId5" imgW="901065" imgH="241300" progId="Equation.3">
                  <p:embed/>
                </p:oleObj>
              </mc:Choice>
              <mc:Fallback>
                <p:oleObj name="" r:id="rId5" imgW="901065" imgH="241300" progId="Equation.3">
                  <p:embed/>
                  <p:pic>
                    <p:nvPicPr>
                      <p:cNvPr id="0" name="Object 41"/>
                      <p:cNvPicPr/>
                      <p:nvPr/>
                    </p:nvPicPr>
                    <p:blipFill>
                      <a:blip r:embed="rId6"/>
                      <a:stretch>
                        <a:fillRect/>
                      </a:stretch>
                    </p:blipFill>
                    <p:spPr>
                      <a:xfrm>
                        <a:off x="3493770" y="2205038"/>
                        <a:ext cx="2159000" cy="568325"/>
                      </a:xfrm>
                      <a:prstGeom prst="rect">
                        <a:avLst/>
                      </a:prstGeom>
                      <a:noFill/>
                      <a:ln w="38100">
                        <a:noFill/>
                        <a:miter/>
                      </a:ln>
                    </p:spPr>
                  </p:pic>
                </p:oleObj>
              </mc:Fallback>
            </mc:AlternateContent>
          </a:graphicData>
        </a:graphic>
      </p:graphicFrame>
      <p:sp>
        <p:nvSpPr>
          <p:cNvPr id="41996" name="Rectangle 42"/>
          <p:cNvSpPr/>
          <p:nvPr/>
        </p:nvSpPr>
        <p:spPr>
          <a:xfrm>
            <a:off x="-278130" y="685800"/>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41989" name="Object 43"/>
          <p:cNvGraphicFramePr>
            <a:graphicFrameLocks noChangeAspect="1"/>
          </p:cNvGraphicFramePr>
          <p:nvPr/>
        </p:nvGraphicFramePr>
        <p:xfrm>
          <a:off x="2053908" y="3284538"/>
          <a:ext cx="4248150" cy="1176337"/>
        </p:xfrm>
        <a:graphic>
          <a:graphicData uri="http://schemas.openxmlformats.org/presentationml/2006/ole">
            <mc:AlternateContent xmlns:mc="http://schemas.openxmlformats.org/markup-compatibility/2006">
              <mc:Choice xmlns:v="urn:schemas-microsoft-com:vml" Requires="v">
                <p:oleObj spid="_x0000_s4" name="" r:id="rId7" imgW="1752600" imgH="482600" progId="Equation.3">
                  <p:embed/>
                </p:oleObj>
              </mc:Choice>
              <mc:Fallback>
                <p:oleObj name="" r:id="rId7" imgW="1752600" imgH="482600" progId="Equation.3">
                  <p:embed/>
                  <p:pic>
                    <p:nvPicPr>
                      <p:cNvPr id="0" name="Object 43"/>
                      <p:cNvPicPr/>
                      <p:nvPr/>
                    </p:nvPicPr>
                    <p:blipFill>
                      <a:blip r:embed="rId8"/>
                      <a:stretch>
                        <a:fillRect/>
                      </a:stretch>
                    </p:blipFill>
                    <p:spPr>
                      <a:xfrm>
                        <a:off x="2053908" y="3284538"/>
                        <a:ext cx="4248150" cy="1176337"/>
                      </a:xfrm>
                      <a:prstGeom prst="rect">
                        <a:avLst/>
                      </a:prstGeom>
                      <a:noFill/>
                      <a:ln w="38100">
                        <a:noFill/>
                        <a:miter/>
                      </a:ln>
                    </p:spPr>
                  </p:pic>
                </p:oleObj>
              </mc:Fallback>
            </mc:AlternateContent>
          </a:graphicData>
        </a:graphic>
      </p:graphicFrame>
      <p:sp>
        <p:nvSpPr>
          <p:cNvPr id="41997" name="Rectangle 44"/>
          <p:cNvSpPr/>
          <p:nvPr/>
        </p:nvSpPr>
        <p:spPr>
          <a:xfrm>
            <a:off x="-278130" y="685800"/>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graphicFrame>
        <p:nvGraphicFramePr>
          <p:cNvPr id="41990" name="Object 45"/>
          <p:cNvGraphicFramePr>
            <a:graphicFrameLocks noChangeAspect="1"/>
          </p:cNvGraphicFramePr>
          <p:nvPr/>
        </p:nvGraphicFramePr>
        <p:xfrm>
          <a:off x="3712845" y="4572000"/>
          <a:ext cx="2665413" cy="1006475"/>
        </p:xfrm>
        <a:graphic>
          <a:graphicData uri="http://schemas.openxmlformats.org/presentationml/2006/ole">
            <mc:AlternateContent xmlns:mc="http://schemas.openxmlformats.org/markup-compatibility/2006">
              <mc:Choice xmlns:v="urn:schemas-microsoft-com:vml" Requires="v">
                <p:oleObj spid="_x0000_s5" name="" r:id="rId9" imgW="1282700" imgH="482600" progId="Equation.3">
                  <p:embed/>
                </p:oleObj>
              </mc:Choice>
              <mc:Fallback>
                <p:oleObj name="" r:id="rId9" imgW="1282700" imgH="482600" progId="Equation.3">
                  <p:embed/>
                  <p:pic>
                    <p:nvPicPr>
                      <p:cNvPr id="0" name="Object 45"/>
                      <p:cNvPicPr/>
                      <p:nvPr/>
                    </p:nvPicPr>
                    <p:blipFill>
                      <a:blip r:embed="rId10"/>
                      <a:stretch>
                        <a:fillRect/>
                      </a:stretch>
                    </p:blipFill>
                    <p:spPr>
                      <a:xfrm>
                        <a:off x="3712845" y="4572000"/>
                        <a:ext cx="2665413" cy="1006475"/>
                      </a:xfrm>
                      <a:prstGeom prst="rect">
                        <a:avLst/>
                      </a:prstGeom>
                      <a:noFill/>
                      <a:ln w="38100">
                        <a:noFill/>
                        <a:miter/>
                      </a:ln>
                    </p:spPr>
                  </p:pic>
                </p:oleObj>
              </mc:Fallback>
            </mc:AlternateContent>
          </a:graphicData>
        </a:graphic>
      </p:graphicFrame>
      <p:sp>
        <p:nvSpPr>
          <p:cNvPr id="41998" name="Rectangle 46"/>
          <p:cNvSpPr/>
          <p:nvPr/>
        </p:nvSpPr>
        <p:spPr>
          <a:xfrm>
            <a:off x="-278130" y="685800"/>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sp>
        <p:nvSpPr>
          <p:cNvPr id="41999" name="Rectangle 48"/>
          <p:cNvSpPr/>
          <p:nvPr/>
        </p:nvSpPr>
        <p:spPr>
          <a:xfrm>
            <a:off x="-278130" y="685800"/>
            <a:ext cx="9144000" cy="0"/>
          </a:xfrm>
          <a:prstGeom prst="rect">
            <a:avLst/>
          </a:prstGeom>
          <a:noFill/>
          <a:ln w="9525">
            <a:noFill/>
          </a:ln>
        </p:spPr>
        <p:txBody>
          <a:bodyPr wrap="none" anchor="ctr" anchorCtr="0">
            <a:spAutoFit/>
          </a:bodyPr>
          <a:lstStyle/>
          <a:p>
            <a:pPr eaLnBrk="1" hangingPunct="1"/>
            <a:endParaRPr lang="zh-CN" altLang="en-US" dirty="0">
              <a:latin typeface="Times New Roman" panose="02020603050405020304" pitchFamily="18" charset="0"/>
            </a:endParaRPr>
          </a:p>
        </p:txBody>
      </p:sp>
    </p:spTree>
  </p:cSld>
  <p:clrMapOvr>
    <a:masterClrMapping/>
  </p:clrMapOvr>
  <p:transition spd="slow">
    <p:pull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5"/>
          <p:cNvSpPr/>
          <p:nvPr/>
        </p:nvSpPr>
        <p:spPr>
          <a:xfrm>
            <a:off x="756603" y="1557973"/>
            <a:ext cx="7634287" cy="5005387"/>
          </a:xfrm>
          <a:prstGeom prst="rect">
            <a:avLst/>
          </a:prstGeom>
          <a:noFill/>
          <a:ln w="9525">
            <a:noFill/>
          </a:ln>
        </p:spPr>
        <p:txBody>
          <a:bodyPr>
            <a:spAutoFit/>
          </a:bodyPr>
          <a:lstStyle/>
          <a:p>
            <a:pPr eaLnBrk="1" hangingPunct="1">
              <a:spcBef>
                <a:spcPct val="50000"/>
              </a:spcBef>
            </a:pPr>
            <a:r>
              <a:rPr lang="zh-CN" altLang="en-US" dirty="0">
                <a:latin typeface="Times New Roman" panose="02020603050405020304" pitchFamily="18" charset="0"/>
              </a:rPr>
              <a:t>而在以上同一条件下，中心极限定理</a:t>
            </a:r>
            <a:r>
              <a:rPr lang="en-US" altLang="zh-CN" dirty="0">
                <a:latin typeface="Times New Roman" panose="02020603050405020304" pitchFamily="18" charset="0"/>
              </a:rPr>
              <a:t>(</a:t>
            </a:r>
            <a:r>
              <a:rPr lang="zh-CN" altLang="en-US" dirty="0">
                <a:latin typeface="Times New Roman" panose="02020603050405020304" pitchFamily="18" charset="0"/>
              </a:rPr>
              <a:t>林德伯格</a:t>
            </a:r>
            <a:r>
              <a:rPr lang="en-US" altLang="zh-CN" dirty="0">
                <a:latin typeface="Times New Roman" panose="02020603050405020304" pitchFamily="18" charset="0"/>
              </a:rPr>
              <a:t>—</a:t>
            </a:r>
            <a:r>
              <a:rPr lang="zh-CN" altLang="en-US" dirty="0">
                <a:latin typeface="Times New Roman" panose="02020603050405020304" pitchFamily="18" charset="0"/>
              </a:rPr>
              <a:t>莱维）亦成立，这时，对于任意的</a:t>
            </a:r>
            <a:r>
              <a:rPr lang="en-US" altLang="zh-CN" dirty="0">
                <a:latin typeface="Times New Roman" panose="02020603050405020304" pitchFamily="18" charset="0"/>
              </a:rPr>
              <a:t>ε</a:t>
            </a:r>
            <a:r>
              <a:rPr lang="zh-CN" altLang="en-US" dirty="0">
                <a:latin typeface="Times New Roman" panose="02020603050405020304" pitchFamily="18" charset="0"/>
              </a:rPr>
              <a:t>＞</a:t>
            </a:r>
            <a:r>
              <a:rPr lang="en-US" altLang="zh-CN" dirty="0">
                <a:latin typeface="Times New Roman" panose="02020603050405020304" pitchFamily="18" charset="0"/>
              </a:rPr>
              <a:t>0</a:t>
            </a:r>
            <a:r>
              <a:rPr lang="zh-CN" altLang="en-US" dirty="0">
                <a:latin typeface="Times New Roman" panose="02020603050405020304" pitchFamily="18" charset="0"/>
              </a:rPr>
              <a:t>及某固定的</a:t>
            </a:r>
            <a:r>
              <a:rPr lang="en-US" altLang="zh-CN" dirty="0">
                <a:latin typeface="Times New Roman" panose="02020603050405020304" pitchFamily="18" charset="0"/>
              </a:rPr>
              <a:t>n</a:t>
            </a:r>
            <a:r>
              <a:rPr lang="zh-CN" altLang="en-US" dirty="0">
                <a:latin typeface="Times New Roman" panose="02020603050405020304" pitchFamily="18" charset="0"/>
              </a:rPr>
              <a:t>，有</a:t>
            </a:r>
            <a:endParaRPr lang="zh-CN" altLang="en-US" dirty="0">
              <a:latin typeface="Times New Roman" panose="02020603050405020304" pitchFamily="18" charset="0"/>
            </a:endParaRPr>
          </a:p>
          <a:p>
            <a:pPr eaLnBrk="1" hangingPunct="1">
              <a:spcBef>
                <a:spcPct val="50000"/>
              </a:spcBef>
            </a:pPr>
            <a:endParaRPr lang="zh-CN" altLang="en-US" dirty="0">
              <a:latin typeface="Times New Roman" panose="02020603050405020304" pitchFamily="18" charset="0"/>
            </a:endParaRPr>
          </a:p>
          <a:p>
            <a:pPr eaLnBrk="1" hangingPunct="1">
              <a:spcBef>
                <a:spcPct val="50000"/>
              </a:spcBef>
            </a:pPr>
            <a:endParaRPr lang="zh-CN" altLang="en-US" dirty="0">
              <a:latin typeface="Times New Roman" panose="02020603050405020304" pitchFamily="18" charset="0"/>
            </a:endParaRPr>
          </a:p>
          <a:p>
            <a:pPr eaLnBrk="1" hangingPunct="1">
              <a:spcBef>
                <a:spcPct val="50000"/>
              </a:spcBef>
            </a:pPr>
            <a:r>
              <a:rPr lang="zh-CN" altLang="en-US" dirty="0">
                <a:latin typeface="Times New Roman" panose="02020603050405020304" pitchFamily="18" charset="0"/>
              </a:rPr>
              <a:t>                                                                                                       由于                             ，因此，在所给条件下，中心极限定理不仅给出了概率的近似表达式，而且也能保证了其极限是</a:t>
            </a:r>
            <a:r>
              <a:rPr lang="en-US" altLang="zh-CN" dirty="0">
                <a:latin typeface="Times New Roman" panose="02020603050405020304" pitchFamily="18" charset="0"/>
              </a:rPr>
              <a:t>1</a:t>
            </a:r>
            <a:r>
              <a:rPr lang="zh-CN" altLang="en-US" dirty="0">
                <a:latin typeface="Times New Roman" panose="02020603050405020304" pitchFamily="18" charset="0"/>
              </a:rPr>
              <a:t>，可见中心极限定理的结论更为深入。</a:t>
            </a:r>
            <a:endParaRPr lang="zh-CN" altLang="en-US" dirty="0">
              <a:latin typeface="Times New Roman" panose="02020603050405020304" pitchFamily="18" charset="0"/>
            </a:endParaRPr>
          </a:p>
        </p:txBody>
      </p:sp>
      <p:sp>
        <p:nvSpPr>
          <p:cNvPr id="43013" name="Rectangle 6"/>
          <p:cNvSpPr/>
          <p:nvPr/>
        </p:nvSpPr>
        <p:spPr>
          <a:xfrm>
            <a:off x="541020" y="715010"/>
            <a:ext cx="7994650" cy="645160"/>
          </a:xfrm>
          <a:prstGeom prst="rect">
            <a:avLst/>
          </a:prstGeom>
          <a:noFill/>
          <a:ln w="9525">
            <a:noFill/>
          </a:ln>
        </p:spPr>
        <p:txBody>
          <a:bodyPr wrap="none">
            <a:spAutoFit/>
          </a:bodyPr>
          <a:lstStyle/>
          <a:p>
            <a:pPr eaLnBrk="1" hangingPunct="1"/>
            <a:r>
              <a:rPr lang="zh-CN" altLang="en-US" sz="3600" b="1" dirty="0">
                <a:solidFill>
                  <a:srgbClr val="3366CC"/>
                </a:solidFill>
                <a:latin typeface="Times New Roman" panose="02020603050405020304" pitchFamily="18" charset="0"/>
                <a:ea typeface="宋体" panose="02010600030101010101" pitchFamily="2" charset="-122"/>
              </a:rPr>
              <a:t>大数定律与中心极限定理的区别</a:t>
            </a:r>
            <a:r>
              <a:rPr lang="en-US" altLang="zh-CN" sz="3600" b="1" dirty="0">
                <a:solidFill>
                  <a:srgbClr val="3366CC"/>
                </a:solidFill>
                <a:latin typeface="Times New Roman" panose="02020603050405020304" pitchFamily="18" charset="0"/>
                <a:ea typeface="宋体" panose="02010600030101010101" pitchFamily="2" charset="-122"/>
                <a:sym typeface="Wingdings" panose="05000000000000000000" pitchFamily="2" charset="2"/>
              </a:rPr>
              <a:t>(Cont.)</a:t>
            </a:r>
            <a:endParaRPr lang="en-US" altLang="zh-CN" sz="3600" b="1" dirty="0">
              <a:solidFill>
                <a:srgbClr val="3366CC"/>
              </a:solidFill>
              <a:latin typeface="Times New Roman" panose="02020603050405020304" pitchFamily="18" charset="0"/>
              <a:ea typeface="宋体" panose="02010600030101010101" pitchFamily="2" charset="-122"/>
              <a:sym typeface="Wingdings" panose="05000000000000000000" pitchFamily="2" charset="2"/>
            </a:endParaRPr>
          </a:p>
        </p:txBody>
      </p:sp>
      <p:graphicFrame>
        <p:nvGraphicFramePr>
          <p:cNvPr id="43010" name="Object 7"/>
          <p:cNvGraphicFramePr>
            <a:graphicFrameLocks noGrp="1" noChangeAspect="1"/>
          </p:cNvGraphicFramePr>
          <p:nvPr>
            <p:ph/>
          </p:nvPr>
        </p:nvGraphicFramePr>
        <p:xfrm>
          <a:off x="1621790" y="2926398"/>
          <a:ext cx="5832475" cy="1774825"/>
        </p:xfrm>
        <a:graphic>
          <a:graphicData uri="http://schemas.openxmlformats.org/presentationml/2006/ole">
            <mc:AlternateContent xmlns:mc="http://schemas.openxmlformats.org/markup-compatibility/2006">
              <mc:Choice xmlns:v="urn:schemas-microsoft-com:vml" Requires="v">
                <p:oleObj spid="_x0000_s0" name="" r:id="rId1" imgW="2921000" imgH="889000" progId="Equation.3">
                  <p:embed/>
                </p:oleObj>
              </mc:Choice>
              <mc:Fallback>
                <p:oleObj name="" r:id="rId1" imgW="2921000" imgH="889000" progId="Equation.3">
                  <p:embed/>
                  <p:pic>
                    <p:nvPicPr>
                      <p:cNvPr id="0" name="Object 7"/>
                      <p:cNvPicPr/>
                      <p:nvPr/>
                    </p:nvPicPr>
                    <p:blipFill>
                      <a:blip r:embed="rId2"/>
                      <a:stretch>
                        <a:fillRect/>
                      </a:stretch>
                    </p:blipFill>
                    <p:spPr>
                      <a:xfrm>
                        <a:off x="1621790" y="2926398"/>
                        <a:ext cx="5832475" cy="1774825"/>
                      </a:xfrm>
                      <a:prstGeom prst="rect">
                        <a:avLst/>
                      </a:prstGeom>
                      <a:noFill/>
                      <a:ln w="38100">
                        <a:noFill/>
                        <a:miter/>
                      </a:ln>
                    </p:spPr>
                  </p:pic>
                </p:oleObj>
              </mc:Fallback>
            </mc:AlternateContent>
          </a:graphicData>
        </a:graphic>
      </p:graphicFrame>
      <p:graphicFrame>
        <p:nvGraphicFramePr>
          <p:cNvPr id="43011" name="Object 12"/>
          <p:cNvGraphicFramePr>
            <a:graphicFrameLocks noChangeAspect="1"/>
          </p:cNvGraphicFramePr>
          <p:nvPr/>
        </p:nvGraphicFramePr>
        <p:xfrm>
          <a:off x="1548765" y="4509135"/>
          <a:ext cx="2641600" cy="903288"/>
        </p:xfrm>
        <a:graphic>
          <a:graphicData uri="http://schemas.openxmlformats.org/presentationml/2006/ole">
            <mc:AlternateContent xmlns:mc="http://schemas.openxmlformats.org/markup-compatibility/2006">
              <mc:Choice xmlns:v="urn:schemas-microsoft-com:vml" Requires="v">
                <p:oleObj spid="_x0000_s2" name="" r:id="rId3" imgW="1473200" imgH="508000" progId="Equation.3">
                  <p:embed/>
                </p:oleObj>
              </mc:Choice>
              <mc:Fallback>
                <p:oleObj name="" r:id="rId3" imgW="1473200" imgH="508000" progId="Equation.3">
                  <p:embed/>
                  <p:pic>
                    <p:nvPicPr>
                      <p:cNvPr id="0" name="Object 12"/>
                      <p:cNvPicPr/>
                      <p:nvPr/>
                    </p:nvPicPr>
                    <p:blipFill>
                      <a:blip r:embed="rId4"/>
                      <a:stretch>
                        <a:fillRect/>
                      </a:stretch>
                    </p:blipFill>
                    <p:spPr>
                      <a:xfrm>
                        <a:off x="1548765" y="4509135"/>
                        <a:ext cx="2641600" cy="903288"/>
                      </a:xfrm>
                      <a:prstGeom prst="rect">
                        <a:avLst/>
                      </a:prstGeom>
                      <a:noFill/>
                      <a:ln w="38100">
                        <a:noFill/>
                        <a:miter/>
                      </a:ln>
                    </p:spPr>
                  </p:pic>
                </p:oleObj>
              </mc:Fallback>
            </mc:AlternateContent>
          </a:graphicData>
        </a:graphic>
      </p:graphicFrame>
    </p:spTree>
  </p:cSld>
  <p:clrMapOvr>
    <a:masterClrMapping/>
  </p:clrMapOvr>
  <p:transition spd="slow">
    <p:pull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914400" y="765175"/>
            <a:ext cx="8229600" cy="1143000"/>
          </a:xfrm>
          <a:noFill/>
          <a:ln>
            <a:noFill/>
          </a:ln>
        </p:spPr>
        <p:txBody>
          <a:bodyPr/>
          <a:lstStyle/>
          <a:p>
            <a:pPr eaLnBrk="1" hangingPunct="1"/>
            <a:r>
              <a:rPr lang="zh-CN" altLang="en-US" dirty="0">
                <a:latin typeface="宋体" panose="02010600030101010101" pitchFamily="2" charset="-122"/>
                <a:ea typeface="宋体" panose="02010600030101010101" pitchFamily="2" charset="-122"/>
              </a:rPr>
              <a:t>作业</a:t>
            </a:r>
            <a:r>
              <a:rPr lang="en-US" altLang="zh-CN"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p:txBody>
      </p:sp>
      <p:sp>
        <p:nvSpPr>
          <p:cNvPr id="67587" name="Rectangle 3"/>
          <p:cNvSpPr>
            <a:spLocks noGrp="1"/>
          </p:cNvSpPr>
          <p:nvPr>
            <p:ph idx="1"/>
          </p:nvPr>
        </p:nvSpPr>
        <p:spPr>
          <a:xfrm>
            <a:off x="1116013" y="1989138"/>
            <a:ext cx="8229600" cy="4525962"/>
          </a:xfrm>
          <a:noFill/>
          <a:ln>
            <a:noFill/>
          </a:ln>
        </p:spPr>
        <p:txBody>
          <a:bodyPr/>
          <a:lstStyle/>
          <a:p>
            <a:pPr eaLnBrk="1" hangingPunct="1">
              <a:buNone/>
            </a:pPr>
            <a:r>
              <a:rPr lang="en-US" altLang="zh-CN" b="1" dirty="0"/>
              <a:t>Exes.:</a:t>
            </a:r>
            <a:r>
              <a:rPr lang="en-US" altLang="zh-CN" dirty="0"/>
              <a:t> </a:t>
            </a:r>
            <a:r>
              <a:rPr lang="en-US" altLang="zh-CN" b="1" dirty="0">
                <a:solidFill>
                  <a:srgbClr val="3366CC"/>
                </a:solidFill>
              </a:rPr>
              <a:t>3</a:t>
            </a:r>
            <a:r>
              <a:rPr lang="en-US" altLang="zh-CN" b="1" dirty="0"/>
              <a:t>, </a:t>
            </a:r>
            <a:r>
              <a:rPr lang="en-US" altLang="zh-CN" dirty="0"/>
              <a:t> </a:t>
            </a:r>
            <a:r>
              <a:rPr lang="en-US" altLang="zh-CN" b="1" dirty="0">
                <a:solidFill>
                  <a:srgbClr val="3366CC"/>
                </a:solidFill>
              </a:rPr>
              <a:t>13</a:t>
            </a:r>
            <a:endParaRPr lang="en-US" altLang="zh-CN" b="1" dirty="0">
              <a:solidFill>
                <a:srgbClr val="FF0066"/>
              </a:solidFill>
            </a:endParaRPr>
          </a:p>
          <a:p>
            <a:pPr eaLnBrk="1" hangingPunct="1">
              <a:buNone/>
            </a:pPr>
            <a:endParaRPr lang="en-US" altLang="zh-CN" b="1" dirty="0">
              <a:solidFill>
                <a:srgbClr val="FF0066"/>
              </a:solidFill>
            </a:endParaRPr>
          </a:p>
        </p:txBody>
      </p:sp>
    </p:spTree>
  </p:cSld>
  <p:clrMapOvr>
    <a:masterClrMapping/>
  </p:clrMapOvr>
  <p:transition spd="slow">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2"/>
          <p:cNvGraphicFramePr>
            <a:graphicFrameLocks noChangeAspect="1"/>
          </p:cNvGraphicFramePr>
          <p:nvPr/>
        </p:nvGraphicFramePr>
        <p:xfrm>
          <a:off x="4620895" y="5139373"/>
          <a:ext cx="190500" cy="419100"/>
        </p:xfrm>
        <a:graphic>
          <a:graphicData uri="http://schemas.openxmlformats.org/presentationml/2006/ole">
            <mc:AlternateContent xmlns:mc="http://schemas.openxmlformats.org/markup-compatibility/2006">
              <mc:Choice xmlns:v="urn:schemas-microsoft-com:vml" Requires="v">
                <p:oleObj spid="_x0000_s0" name="" r:id="rId1" imgW="190500" imgH="419100" progId="Equation.3">
                  <p:embed/>
                </p:oleObj>
              </mc:Choice>
              <mc:Fallback>
                <p:oleObj name="" r:id="rId1" imgW="190500" imgH="419100" progId="Equation.3">
                  <p:embed/>
                  <p:pic>
                    <p:nvPicPr>
                      <p:cNvPr id="0" name="Object 12"/>
                      <p:cNvPicPr/>
                      <p:nvPr/>
                    </p:nvPicPr>
                    <p:blipFill>
                      <a:blip r:embed="rId2"/>
                      <a:stretch>
                        <a:fillRect/>
                      </a:stretch>
                    </p:blipFill>
                    <p:spPr>
                      <a:xfrm>
                        <a:off x="4620895" y="5139373"/>
                        <a:ext cx="190500" cy="419100"/>
                      </a:xfrm>
                      <a:prstGeom prst="rect">
                        <a:avLst/>
                      </a:prstGeom>
                      <a:noFill/>
                      <a:ln w="38100">
                        <a:noFill/>
                        <a:miter/>
                      </a:ln>
                    </p:spPr>
                  </p:pic>
                </p:oleObj>
              </mc:Fallback>
            </mc:AlternateContent>
          </a:graphicData>
        </a:graphic>
      </p:graphicFrame>
      <p:sp>
        <p:nvSpPr>
          <p:cNvPr id="3076" name="Text Box 22"/>
          <p:cNvSpPr txBox="1"/>
          <p:nvPr/>
        </p:nvSpPr>
        <p:spPr>
          <a:xfrm>
            <a:off x="900430" y="751205"/>
            <a:ext cx="2222500" cy="701675"/>
          </a:xfrm>
          <a:prstGeom prst="rect">
            <a:avLst/>
          </a:prstGeom>
          <a:noFill/>
          <a:ln w="9525">
            <a:noFill/>
          </a:ln>
        </p:spPr>
        <p:txBody>
          <a:bodyPr wrap="none">
            <a:spAutoFit/>
          </a:bodyPr>
          <a:lstStyle/>
          <a:p>
            <a:pPr eaLnBrk="1" hangingPunct="1"/>
            <a:r>
              <a:rPr lang="zh-CN" altLang="en-US" sz="4000" b="1" dirty="0">
                <a:latin typeface="Times New Roman" panose="02020603050405020304" pitchFamily="18" charset="0"/>
                <a:ea typeface="宋体" panose="02010600030101010101" pitchFamily="2" charset="-122"/>
              </a:rPr>
              <a:t>大数定理</a:t>
            </a:r>
            <a:endParaRPr lang="zh-CN" altLang="en-US" sz="4000" b="1" dirty="0">
              <a:latin typeface="Times New Roman" panose="02020603050405020304" pitchFamily="18" charset="0"/>
              <a:ea typeface="宋体" panose="02010600030101010101" pitchFamily="2" charset="-122"/>
            </a:endParaRPr>
          </a:p>
        </p:txBody>
      </p:sp>
      <p:sp>
        <p:nvSpPr>
          <p:cNvPr id="1384471" name="Text Box 23"/>
          <p:cNvSpPr txBox="1"/>
          <p:nvPr/>
        </p:nvSpPr>
        <p:spPr>
          <a:xfrm>
            <a:off x="401955" y="2223135"/>
            <a:ext cx="7772400" cy="579438"/>
          </a:xfrm>
          <a:prstGeom prst="rect">
            <a:avLst/>
          </a:prstGeom>
          <a:noFill/>
          <a:ln w="9525">
            <a:noFill/>
          </a:ln>
        </p:spPr>
        <p:txBody>
          <a:bodyPr>
            <a:spAutoFit/>
          </a:bodyPr>
          <a:lstStyle/>
          <a:p>
            <a:pPr eaLnBrk="1" hangingPunct="1">
              <a:spcBef>
                <a:spcPct val="50000"/>
              </a:spcBef>
            </a:pPr>
            <a:r>
              <a:rPr lang="zh-CN" altLang="en-US" sz="3200" b="1" dirty="0">
                <a:latin typeface="Times New Roman" panose="02020603050405020304" pitchFamily="18" charset="0"/>
                <a:ea typeface="宋体" panose="02010600030101010101" pitchFamily="2" charset="-122"/>
              </a:rPr>
              <a:t>      大量的随机现象中平均结果的稳定性</a:t>
            </a:r>
            <a:r>
              <a:rPr lang="zh-CN" altLang="en-US" sz="3200" b="1" dirty="0">
                <a:solidFill>
                  <a:schemeClr val="tx2"/>
                </a:solidFill>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 </a:t>
            </a:r>
            <a:endParaRPr lang="zh-CN" altLang="en-US" sz="3200" b="1" dirty="0">
              <a:latin typeface="Times New Roman" panose="02020603050405020304" pitchFamily="18" charset="0"/>
              <a:ea typeface="宋体" panose="02010600030101010101" pitchFamily="2" charset="-122"/>
            </a:endParaRPr>
          </a:p>
        </p:txBody>
      </p:sp>
      <p:sp>
        <p:nvSpPr>
          <p:cNvPr id="1384472" name="Rectangle 24"/>
          <p:cNvSpPr/>
          <p:nvPr/>
        </p:nvSpPr>
        <p:spPr>
          <a:xfrm>
            <a:off x="1017905" y="1604645"/>
            <a:ext cx="3856038" cy="579438"/>
          </a:xfrm>
          <a:prstGeom prst="rect">
            <a:avLst/>
          </a:prstGeom>
          <a:noFill/>
          <a:ln w="9525">
            <a:noFill/>
          </a:ln>
        </p:spPr>
        <p:txBody>
          <a:bodyPr wrap="none" anchor="ctr" anchorCtr="0">
            <a:spAutoFit/>
          </a:bodyPr>
          <a:lstStyle/>
          <a:p>
            <a:pPr algn="ctr" eaLnBrk="1" hangingPunct="1"/>
            <a:r>
              <a:rPr lang="zh-CN" altLang="en-US" sz="3200" b="1" dirty="0">
                <a:solidFill>
                  <a:srgbClr val="0000FF"/>
                </a:solidFill>
                <a:latin typeface="Times New Roman" panose="02020603050405020304" pitchFamily="18" charset="0"/>
                <a:ea typeface="宋体" panose="02010600030101010101" pitchFamily="2" charset="-122"/>
              </a:rPr>
              <a:t>大数定律的客观背景</a:t>
            </a:r>
            <a:endParaRPr lang="zh-CN" altLang="en-US" sz="3200" b="1" dirty="0">
              <a:solidFill>
                <a:srgbClr val="0000FF"/>
              </a:solidFill>
              <a:latin typeface="Times New Roman" panose="02020603050405020304" pitchFamily="18" charset="0"/>
              <a:ea typeface="宋体" panose="02010600030101010101" pitchFamily="2" charset="-122"/>
            </a:endParaRPr>
          </a:p>
        </p:txBody>
      </p:sp>
      <p:graphicFrame>
        <p:nvGraphicFramePr>
          <p:cNvPr id="3075" name="Object 35"/>
          <p:cNvGraphicFramePr>
            <a:graphicFrameLocks noChangeAspect="1"/>
          </p:cNvGraphicFramePr>
          <p:nvPr/>
        </p:nvGraphicFramePr>
        <p:xfrm>
          <a:off x="4522470" y="5477510"/>
          <a:ext cx="114300" cy="215900"/>
        </p:xfrm>
        <a:graphic>
          <a:graphicData uri="http://schemas.openxmlformats.org/presentationml/2006/ole">
            <mc:AlternateContent xmlns:mc="http://schemas.openxmlformats.org/markup-compatibility/2006">
              <mc:Choice xmlns:v="urn:schemas-microsoft-com:vml" Requires="v">
                <p:oleObj spid="_x0000_s2" name="" r:id="rId3" imgW="114300" imgH="215900" progId="Equation.3">
                  <p:embed/>
                </p:oleObj>
              </mc:Choice>
              <mc:Fallback>
                <p:oleObj name="" r:id="rId3" imgW="114300" imgH="215900" progId="Equation.3">
                  <p:embed/>
                  <p:pic>
                    <p:nvPicPr>
                      <p:cNvPr id="0" name="Object 35"/>
                      <p:cNvPicPr/>
                      <p:nvPr/>
                    </p:nvPicPr>
                    <p:blipFill>
                      <a:blip r:embed="rId4"/>
                      <a:stretch>
                        <a:fillRect/>
                      </a:stretch>
                    </p:blipFill>
                    <p:spPr>
                      <a:xfrm>
                        <a:off x="4522470" y="5477510"/>
                        <a:ext cx="114300" cy="215900"/>
                      </a:xfrm>
                      <a:prstGeom prst="rect">
                        <a:avLst/>
                      </a:prstGeom>
                      <a:noFill/>
                      <a:ln w="38100">
                        <a:noFill/>
                        <a:miter/>
                      </a:ln>
                    </p:spPr>
                  </p:pic>
                </p:oleObj>
              </mc:Fallback>
            </mc:AlternateContent>
          </a:graphicData>
        </a:graphic>
      </p:graphicFrame>
      <p:pic>
        <p:nvPicPr>
          <p:cNvPr id="3077" name="Picture 26" descr="specl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850515"/>
            <a:ext cx="30480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7"/>
          <p:cNvSpPr>
            <a:spLocks noChangeArrowheads="1"/>
          </p:cNvSpPr>
          <p:nvPr/>
        </p:nvSpPr>
        <p:spPr bwMode="auto">
          <a:xfrm>
            <a:off x="1285875" y="4923473"/>
            <a:ext cx="1724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Times New Roman" panose="02020603050405020304" pitchFamily="18" charset="0"/>
              </a:rPr>
              <a:t>大量抛掷硬币</a:t>
            </a:r>
            <a:endParaRPr lang="zh-CN" altLang="en-US" sz="2000">
              <a:latin typeface="Times New Roman" panose="02020603050405020304" pitchFamily="18" charset="0"/>
            </a:endParaRPr>
          </a:p>
          <a:p>
            <a:pPr algn="ctr" eaLnBrk="1" hangingPunct="1"/>
            <a:r>
              <a:rPr lang="zh-CN" altLang="en-US" sz="2000">
                <a:latin typeface="Times New Roman" panose="02020603050405020304" pitchFamily="18" charset="0"/>
              </a:rPr>
              <a:t>正面出现频率</a:t>
            </a:r>
            <a:endParaRPr lang="zh-CN" altLang="en-US" sz="2000">
              <a:latin typeface="Times New Roman" panose="02020603050405020304" pitchFamily="18" charset="0"/>
            </a:endParaRPr>
          </a:p>
        </p:txBody>
      </p:sp>
      <p:pic>
        <p:nvPicPr>
          <p:cNvPr id="3079" name="Picture 29" descr="字母使用"/>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2850515"/>
            <a:ext cx="22955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30"/>
          <p:cNvSpPr>
            <a:spLocks noChangeArrowheads="1"/>
          </p:cNvSpPr>
          <p:nvPr/>
        </p:nvSpPr>
        <p:spPr bwMode="auto">
          <a:xfrm>
            <a:off x="6500813" y="4923473"/>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Times New Roman" panose="02020603050405020304" pitchFamily="18" charset="0"/>
              </a:rPr>
              <a:t>字母使用频率</a:t>
            </a:r>
            <a:endParaRPr lang="zh-CN" altLang="en-US" sz="2000">
              <a:latin typeface="Times New Roman" panose="02020603050405020304" pitchFamily="18" charset="0"/>
            </a:endParaRPr>
          </a:p>
        </p:txBody>
      </p:sp>
      <p:pic>
        <p:nvPicPr>
          <p:cNvPr id="3081" name="Picture 32" descr="DW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313" y="2850515"/>
            <a:ext cx="15843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33"/>
          <p:cNvSpPr>
            <a:spLocks noChangeArrowheads="1"/>
          </p:cNvSpPr>
          <p:nvPr/>
        </p:nvSpPr>
        <p:spPr bwMode="auto">
          <a:xfrm>
            <a:off x="4214813" y="4923473"/>
            <a:ext cx="15001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Times New Roman" panose="02020603050405020304" pitchFamily="18" charset="0"/>
              </a:rPr>
              <a:t>生产过程中的废品率</a:t>
            </a:r>
            <a:endParaRPr lang="zh-CN" altLang="en-US" sz="2000">
              <a:latin typeface="Times New Roman" panose="02020603050405020304" pitchFamily="18" charset="0"/>
            </a:endParaRPr>
          </a:p>
        </p:txBody>
      </p:sp>
      <p:sp>
        <p:nvSpPr>
          <p:cNvPr id="3" name="Text Box 34"/>
          <p:cNvSpPr txBox="1">
            <a:spLocks noChangeArrowheads="1"/>
          </p:cNvSpPr>
          <p:nvPr/>
        </p:nvSpPr>
        <p:spPr bwMode="auto">
          <a:xfrm>
            <a:off x="7286625" y="5585143"/>
            <a:ext cx="80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latin typeface="Times New Roman" panose="02020603050405020304" pitchFamily="18" charset="0"/>
              </a:rPr>
              <a:t>……</a:t>
            </a:r>
            <a:endParaRPr lang="zh-CN" altLang="en-US" sz="2400">
              <a:latin typeface="Times New Roman" panose="02020603050405020304" pitchFamily="18"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1384472"/>
                                        </p:tgtEl>
                                        <p:attrNameLst>
                                          <p:attrName>style.visibility</p:attrName>
                                        </p:attrNameLst>
                                      </p:cBhvr>
                                      <p:to>
                                        <p:strVal val="visible"/>
                                      </p:to>
                                    </p:set>
                                    <p:anim calcmode="lin" valueType="num">
                                      <p:cBhvr>
                                        <p:cTn id="7" dur="500" fill="hold"/>
                                        <p:tgtEl>
                                          <p:spTgt spid="1384472"/>
                                        </p:tgtEl>
                                        <p:attrNameLst>
                                          <p:attrName>ppt_w</p:attrName>
                                        </p:attrNameLst>
                                      </p:cBhvr>
                                      <p:tavLst>
                                        <p:tav tm="0">
                                          <p:val>
                                            <p:strVal val="2/3*#ppt_w"/>
                                          </p:val>
                                        </p:tav>
                                        <p:tav tm="100000">
                                          <p:val>
                                            <p:strVal val="#ppt_w"/>
                                          </p:val>
                                        </p:tav>
                                      </p:tavLst>
                                    </p:anim>
                                    <p:anim calcmode="lin" valueType="num">
                                      <p:cBhvr>
                                        <p:cTn id="8" dur="500" fill="hold"/>
                                        <p:tgtEl>
                                          <p:spTgt spid="138447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384471"/>
                                        </p:tgtEl>
                                        <p:attrNameLst>
                                          <p:attrName>style.visibility</p:attrName>
                                        </p:attrNameLst>
                                      </p:cBhvr>
                                      <p:to>
                                        <p:strVal val="visible"/>
                                      </p:to>
                                    </p:set>
                                    <p:animEffect transition="in" filter="barn(outVertical)">
                                      <p:cBhvr>
                                        <p:cTn id="13" dur="500"/>
                                        <p:tgtEl>
                                          <p:spTgt spid="1384471"/>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p:cTn id="18" dur="500" fill="hold"/>
                                        <p:tgtEl>
                                          <p:spTgt spid="3077"/>
                                        </p:tgtEl>
                                        <p:attrNameLst>
                                          <p:attrName>ppt_w</p:attrName>
                                        </p:attrNameLst>
                                      </p:cBhvr>
                                      <p:tavLst>
                                        <p:tav tm="0">
                                          <p:val>
                                            <p:fltVal val="0"/>
                                          </p:val>
                                        </p:tav>
                                        <p:tav tm="100000">
                                          <p:val>
                                            <p:strVal val="#ppt_w"/>
                                          </p:val>
                                        </p:tav>
                                      </p:tavLst>
                                    </p:anim>
                                    <p:anim calcmode="lin" valueType="num">
                                      <p:cBhvr>
                                        <p:cTn id="19" dur="500" fill="hold"/>
                                        <p:tgtEl>
                                          <p:spTgt spid="3077"/>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3079"/>
                                        </p:tgtEl>
                                        <p:attrNameLst>
                                          <p:attrName>style.visibility</p:attrName>
                                        </p:attrNameLst>
                                      </p:cBhvr>
                                      <p:to>
                                        <p:strVal val="visible"/>
                                      </p:to>
                                    </p:set>
                                    <p:anim calcmode="lin" valueType="num">
                                      <p:cBhvr>
                                        <p:cTn id="22" dur="500" fill="hold"/>
                                        <p:tgtEl>
                                          <p:spTgt spid="3079"/>
                                        </p:tgtEl>
                                        <p:attrNameLst>
                                          <p:attrName>ppt_w</p:attrName>
                                        </p:attrNameLst>
                                      </p:cBhvr>
                                      <p:tavLst>
                                        <p:tav tm="0">
                                          <p:val>
                                            <p:fltVal val="0"/>
                                          </p:val>
                                        </p:tav>
                                        <p:tav tm="100000">
                                          <p:val>
                                            <p:strVal val="#ppt_w"/>
                                          </p:val>
                                        </p:tav>
                                      </p:tavLst>
                                    </p:anim>
                                    <p:anim calcmode="lin" valueType="num">
                                      <p:cBhvr>
                                        <p:cTn id="23" dur="500" fill="hold"/>
                                        <p:tgtEl>
                                          <p:spTgt spid="3079"/>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3080"/>
                                        </p:tgtEl>
                                        <p:attrNameLst>
                                          <p:attrName>style.visibility</p:attrName>
                                        </p:attrNameLst>
                                      </p:cBhvr>
                                      <p:to>
                                        <p:strVal val="visible"/>
                                      </p:to>
                                    </p:set>
                                    <p:anim calcmode="lin" valueType="num">
                                      <p:cBhvr>
                                        <p:cTn id="26" dur="500" fill="hold"/>
                                        <p:tgtEl>
                                          <p:spTgt spid="3080"/>
                                        </p:tgtEl>
                                        <p:attrNameLst>
                                          <p:attrName>ppt_w</p:attrName>
                                        </p:attrNameLst>
                                      </p:cBhvr>
                                      <p:tavLst>
                                        <p:tav tm="0">
                                          <p:val>
                                            <p:fltVal val="0"/>
                                          </p:val>
                                        </p:tav>
                                        <p:tav tm="100000">
                                          <p:val>
                                            <p:strVal val="#ppt_w"/>
                                          </p:val>
                                        </p:tav>
                                      </p:tavLst>
                                    </p:anim>
                                    <p:anim calcmode="lin" valueType="num">
                                      <p:cBhvr>
                                        <p:cTn id="27" dur="500" fill="hold"/>
                                        <p:tgtEl>
                                          <p:spTgt spid="3080"/>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3081"/>
                                        </p:tgtEl>
                                        <p:attrNameLst>
                                          <p:attrName>style.visibility</p:attrName>
                                        </p:attrNameLst>
                                      </p:cBhvr>
                                      <p:to>
                                        <p:strVal val="visible"/>
                                      </p:to>
                                    </p:set>
                                    <p:anim calcmode="lin" valueType="num">
                                      <p:cBhvr>
                                        <p:cTn id="30" dur="500" fill="hold"/>
                                        <p:tgtEl>
                                          <p:spTgt spid="3081"/>
                                        </p:tgtEl>
                                        <p:attrNameLst>
                                          <p:attrName>ppt_w</p:attrName>
                                        </p:attrNameLst>
                                      </p:cBhvr>
                                      <p:tavLst>
                                        <p:tav tm="0">
                                          <p:val>
                                            <p:fltVal val="0"/>
                                          </p:val>
                                        </p:tav>
                                        <p:tav tm="100000">
                                          <p:val>
                                            <p:strVal val="#ppt_w"/>
                                          </p:val>
                                        </p:tav>
                                      </p:tavLst>
                                    </p:anim>
                                    <p:anim calcmode="lin" valueType="num">
                                      <p:cBhvr>
                                        <p:cTn id="31" dur="500" fill="hold"/>
                                        <p:tgtEl>
                                          <p:spTgt spid="3081"/>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childTnLst>
                                    <p:set>
                                      <p:cBhvr>
                                        <p:cTn id="33" dur="1" fill="hold">
                                          <p:stCondLst>
                                            <p:cond delay="0"/>
                                          </p:stCondLst>
                                        </p:cTn>
                                        <p:tgtEl>
                                          <p:spTgt spid="3078"/>
                                        </p:tgtEl>
                                        <p:attrNameLst>
                                          <p:attrName>style.visibility</p:attrName>
                                        </p:attrNameLst>
                                      </p:cBhvr>
                                      <p:to>
                                        <p:strVal val="visible"/>
                                      </p:to>
                                    </p:set>
                                    <p:anim calcmode="lin" valueType="num">
                                      <p:cBhvr>
                                        <p:cTn id="34" dur="500" fill="hold"/>
                                        <p:tgtEl>
                                          <p:spTgt spid="3078"/>
                                        </p:tgtEl>
                                        <p:attrNameLst>
                                          <p:attrName>ppt_w</p:attrName>
                                        </p:attrNameLst>
                                      </p:cBhvr>
                                      <p:tavLst>
                                        <p:tav tm="0">
                                          <p:val>
                                            <p:fltVal val="0"/>
                                          </p:val>
                                        </p:tav>
                                        <p:tav tm="100000">
                                          <p:val>
                                            <p:strVal val="#ppt_w"/>
                                          </p:val>
                                        </p:tav>
                                      </p:tavLst>
                                    </p:anim>
                                    <p:anim calcmode="lin" valueType="num">
                                      <p:cBhvr>
                                        <p:cTn id="35" dur="500" fill="hold"/>
                                        <p:tgtEl>
                                          <p:spTgt spid="3078"/>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3082"/>
                                        </p:tgtEl>
                                        <p:attrNameLst>
                                          <p:attrName>style.visibility</p:attrName>
                                        </p:attrNameLst>
                                      </p:cBhvr>
                                      <p:to>
                                        <p:strVal val="visible"/>
                                      </p:to>
                                    </p:set>
                                    <p:anim calcmode="lin" valueType="num">
                                      <p:cBhvr>
                                        <p:cTn id="38" dur="500" fill="hold"/>
                                        <p:tgtEl>
                                          <p:spTgt spid="3082"/>
                                        </p:tgtEl>
                                        <p:attrNameLst>
                                          <p:attrName>ppt_w</p:attrName>
                                        </p:attrNameLst>
                                      </p:cBhvr>
                                      <p:tavLst>
                                        <p:tav tm="0">
                                          <p:val>
                                            <p:fltVal val="0"/>
                                          </p:val>
                                        </p:tav>
                                        <p:tav tm="100000">
                                          <p:val>
                                            <p:strVal val="#ppt_w"/>
                                          </p:val>
                                        </p:tav>
                                      </p:tavLst>
                                    </p:anim>
                                    <p:anim calcmode="lin" valueType="num">
                                      <p:cBhvr>
                                        <p:cTn id="39" dur="500" fill="hold"/>
                                        <p:tgtEl>
                                          <p:spTgt spid="308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471" grpId="0"/>
      <p:bldP spid="1384472" grpId="0"/>
      <p:bldP spid="3078" grpId="0"/>
      <p:bldP spid="3080" grpId="0"/>
      <p:bldP spid="30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7508" name="Object 4"/>
          <p:cNvGraphicFramePr>
            <a:graphicFrameLocks noChangeAspect="1"/>
          </p:cNvGraphicFramePr>
          <p:nvPr/>
        </p:nvGraphicFramePr>
        <p:xfrm>
          <a:off x="900430" y="1771968"/>
          <a:ext cx="7345363" cy="1492250"/>
        </p:xfrm>
        <a:graphic>
          <a:graphicData uri="http://schemas.openxmlformats.org/presentationml/2006/ole">
            <mc:AlternateContent xmlns:mc="http://schemas.openxmlformats.org/markup-compatibility/2006">
              <mc:Choice xmlns:v="urn:schemas-microsoft-com:vml" Requires="v">
                <p:oleObj spid="_x0000_s0" name="" r:id="rId1" imgW="3314700" imgH="673100" progId="Equation.DSMT4">
                  <p:embed/>
                </p:oleObj>
              </mc:Choice>
              <mc:Fallback>
                <p:oleObj name="" r:id="rId1" imgW="3314700" imgH="673100" progId="Equation.DSMT4">
                  <p:embed/>
                  <p:pic>
                    <p:nvPicPr>
                      <p:cNvPr id="0" name="Object 4"/>
                      <p:cNvPicPr/>
                      <p:nvPr/>
                    </p:nvPicPr>
                    <p:blipFill>
                      <a:blip r:embed="rId2"/>
                      <a:stretch>
                        <a:fillRect/>
                      </a:stretch>
                    </p:blipFill>
                    <p:spPr>
                      <a:xfrm>
                        <a:off x="900430" y="1771968"/>
                        <a:ext cx="7345363" cy="1492250"/>
                      </a:xfrm>
                      <a:prstGeom prst="rect">
                        <a:avLst/>
                      </a:prstGeom>
                      <a:noFill/>
                      <a:ln w="38100">
                        <a:noFill/>
                        <a:miter/>
                      </a:ln>
                    </p:spPr>
                  </p:pic>
                </p:oleObj>
              </mc:Fallback>
            </mc:AlternateContent>
          </a:graphicData>
        </a:graphic>
      </p:graphicFrame>
      <p:pic>
        <p:nvPicPr>
          <p:cNvPr id="4099" name="Picture 6"/>
          <p:cNvPicPr>
            <a:picLocks noChangeAspect="1"/>
          </p:cNvPicPr>
          <p:nvPr/>
        </p:nvPicPr>
        <p:blipFill>
          <a:blip r:embed="rId3"/>
          <a:stretch>
            <a:fillRect/>
          </a:stretch>
        </p:blipFill>
        <p:spPr>
          <a:xfrm>
            <a:off x="2629218" y="3716655"/>
            <a:ext cx="3529012" cy="1289050"/>
          </a:xfrm>
          <a:prstGeom prst="rect">
            <a:avLst/>
          </a:prstGeom>
          <a:noFill/>
          <a:ln w="9525">
            <a:noFill/>
          </a:ln>
        </p:spPr>
      </p:pic>
      <p:sp>
        <p:nvSpPr>
          <p:cNvPr id="4100" name="Text Box 7"/>
          <p:cNvSpPr txBox="1"/>
          <p:nvPr/>
        </p:nvSpPr>
        <p:spPr>
          <a:xfrm>
            <a:off x="900430" y="784543"/>
            <a:ext cx="3762375" cy="701675"/>
          </a:xfrm>
          <a:prstGeom prst="rect">
            <a:avLst/>
          </a:prstGeom>
          <a:noFill/>
          <a:ln w="9525">
            <a:noFill/>
          </a:ln>
        </p:spPr>
        <p:txBody>
          <a:bodyPr wrap="none">
            <a:spAutoFit/>
          </a:bodyPr>
          <a:lstStyle/>
          <a:p>
            <a:pPr eaLnBrk="1" hangingPunct="1"/>
            <a:r>
              <a:rPr lang="zh-CN" altLang="en-US" sz="4000" b="1" dirty="0">
                <a:latin typeface="Times New Roman" panose="02020603050405020304" pitchFamily="18" charset="0"/>
                <a:ea typeface="宋体" panose="02010600030101010101" pitchFamily="2" charset="-122"/>
              </a:rPr>
              <a:t>大数定理</a:t>
            </a:r>
            <a:r>
              <a:rPr lang="en-US" altLang="zh-CN" sz="4000" b="1" dirty="0">
                <a:latin typeface="Times New Roman" panose="02020603050405020304" pitchFamily="18" charset="0"/>
                <a:ea typeface="宋体" panose="02010600030101010101" pitchFamily="2" charset="-122"/>
              </a:rPr>
              <a:t>(Cont.)</a:t>
            </a:r>
            <a:endParaRPr lang="en-US" altLang="zh-CN" sz="4000" b="1" dirty="0">
              <a:latin typeface="Times New Roman" panose="02020603050405020304" pitchFamily="18" charset="0"/>
              <a:ea typeface="宋体" panose="02010600030101010101" pitchFamily="2" charset="-122"/>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7508"/>
                                        </p:tgtEl>
                                        <p:attrNameLst>
                                          <p:attrName>style.visibility</p:attrName>
                                        </p:attrNameLst>
                                      </p:cBhvr>
                                      <p:to>
                                        <p:strVal val="visible"/>
                                      </p:to>
                                    </p:set>
                                    <p:animEffect transition="in" filter="wipe(left)">
                                      <p:cBhvr>
                                        <p:cTn id="7" dur="500"/>
                                        <p:tgtEl>
                                          <p:spTgt spid="155750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2" name="Text Box 4"/>
          <p:cNvSpPr txBox="1"/>
          <p:nvPr/>
        </p:nvSpPr>
        <p:spPr>
          <a:xfrm>
            <a:off x="755968" y="1085850"/>
            <a:ext cx="5903912" cy="579438"/>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伯努利（</a:t>
            </a:r>
            <a:r>
              <a:rPr lang="en-US" altLang="zh-CN" sz="3200" b="1" dirty="0">
                <a:solidFill>
                  <a:schemeClr val="accent2"/>
                </a:solidFill>
                <a:latin typeface="黑体" panose="02010609060101010101" pitchFamily="2" charset="-122"/>
                <a:ea typeface="黑体" panose="02010609060101010101" pitchFamily="2" charset="-122"/>
              </a:rPr>
              <a:t>Bernoulli</a:t>
            </a:r>
            <a:r>
              <a:rPr lang="zh-CN" altLang="en-US" sz="3200" b="1" dirty="0">
                <a:solidFill>
                  <a:schemeClr val="accent2"/>
                </a:solidFill>
                <a:latin typeface="黑体" panose="02010609060101010101" pitchFamily="2" charset="-122"/>
                <a:ea typeface="黑体" panose="02010609060101010101" pitchFamily="2" charset="-122"/>
              </a:rPr>
              <a:t>） 大数定律</a:t>
            </a:r>
            <a:endParaRPr lang="zh-CN" altLang="en-US" sz="3200" b="1" dirty="0">
              <a:solidFill>
                <a:schemeClr val="accent2"/>
              </a:solidFill>
              <a:latin typeface="黑体" panose="02010609060101010101" pitchFamily="2" charset="-122"/>
              <a:ea typeface="黑体" panose="02010609060101010101" pitchFamily="2" charset="-122"/>
            </a:endParaRPr>
          </a:p>
        </p:txBody>
      </p:sp>
      <p:sp>
        <p:nvSpPr>
          <p:cNvPr id="1558533" name="Text Box 5"/>
          <p:cNvSpPr txBox="1"/>
          <p:nvPr/>
        </p:nvSpPr>
        <p:spPr>
          <a:xfrm>
            <a:off x="916305" y="1916113"/>
            <a:ext cx="7940675" cy="946150"/>
          </a:xfrm>
          <a:prstGeom prst="rect">
            <a:avLst/>
          </a:prstGeom>
          <a:noFill/>
          <a:ln w="9525">
            <a:noFill/>
          </a:ln>
        </p:spPr>
        <p:txBody>
          <a:bodyPr wrap="none">
            <a:spAutoFit/>
          </a:bodyPr>
          <a:lstStyle/>
          <a:p>
            <a:pPr eaLnBrk="1" hangingPunct="1"/>
            <a:r>
              <a:rPr lang="zh-CN" altLang="en-US" b="1" dirty="0">
                <a:solidFill>
                  <a:srgbClr val="3366CC"/>
                </a:solidFill>
                <a:latin typeface="Times New Roman" panose="02020603050405020304" pitchFamily="18" charset="0"/>
                <a:ea typeface="楷体_GB2312" pitchFamily="49" charset="-122"/>
              </a:rPr>
              <a:t>定理</a:t>
            </a:r>
            <a:r>
              <a:rPr lang="zh-CN" altLang="en-US" b="1" dirty="0">
                <a:latin typeface="Times New Roman" panose="02020603050405020304" pitchFamily="18" charset="0"/>
                <a:ea typeface="楷体_GB2312" pitchFamily="49" charset="-122"/>
              </a:rPr>
              <a:t>：设</a:t>
            </a:r>
            <a:r>
              <a:rPr lang="zh-CN" altLang="en-US" b="1" i="1" dirty="0">
                <a:latin typeface="Times New Roman" panose="02020603050405020304" pitchFamily="18" charset="0"/>
                <a:ea typeface="楷体_GB2312" pitchFamily="49" charset="-122"/>
              </a:rPr>
              <a:t> </a:t>
            </a:r>
            <a:r>
              <a:rPr lang="en-US" altLang="zh-CN" b="1" i="1" dirty="0">
                <a:latin typeface="Times New Roman" panose="02020603050405020304" pitchFamily="18" charset="0"/>
                <a:ea typeface="楷体_GB2312" pitchFamily="49" charset="-122"/>
              </a:rPr>
              <a:t>n</a:t>
            </a:r>
            <a:r>
              <a:rPr lang="en-US" altLang="zh-CN" b="1" i="1" baseline="-25000" dirty="0">
                <a:latin typeface="Times New Roman" panose="02020603050405020304" pitchFamily="18" charset="0"/>
                <a:ea typeface="楷体_GB2312" pitchFamily="49" charset="-122"/>
              </a:rPr>
              <a:t>A</a:t>
            </a:r>
            <a:r>
              <a:rPr lang="en-US" altLang="zh-CN" b="1" i="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是 </a:t>
            </a:r>
            <a:r>
              <a:rPr lang="en-US" altLang="zh-CN" b="1" i="1" dirty="0">
                <a:latin typeface="Times New Roman" panose="02020603050405020304" pitchFamily="18" charset="0"/>
                <a:ea typeface="楷体_GB2312" pitchFamily="49" charset="-122"/>
              </a:rPr>
              <a:t>n</a:t>
            </a:r>
            <a:r>
              <a:rPr lang="en-US" altLang="zh-CN" b="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次独立重复试验中事件 </a:t>
            </a:r>
            <a:r>
              <a:rPr lang="en-US" altLang="zh-CN" b="1" i="1" dirty="0">
                <a:latin typeface="Times New Roman" panose="02020603050405020304" pitchFamily="18" charset="0"/>
                <a:ea typeface="楷体_GB2312" pitchFamily="49" charset="-122"/>
              </a:rPr>
              <a:t>A </a:t>
            </a:r>
            <a:r>
              <a:rPr lang="zh-CN" altLang="en-US" b="1" dirty="0">
                <a:latin typeface="Times New Roman" panose="02020603050405020304" pitchFamily="18" charset="0"/>
                <a:ea typeface="楷体_GB2312" pitchFamily="49" charset="-122"/>
              </a:rPr>
              <a:t>发生的</a:t>
            </a:r>
            <a:endParaRPr lang="zh-CN" altLang="en-US" b="1" dirty="0">
              <a:latin typeface="Times New Roman" panose="02020603050405020304" pitchFamily="18" charset="0"/>
              <a:ea typeface="楷体_GB2312" pitchFamily="49" charset="-122"/>
            </a:endParaRPr>
          </a:p>
          <a:p>
            <a:pPr eaLnBrk="1" hangingPunct="1"/>
            <a:r>
              <a:rPr lang="zh-CN" altLang="en-US" b="1" dirty="0">
                <a:latin typeface="Times New Roman" panose="02020603050405020304" pitchFamily="18" charset="0"/>
                <a:ea typeface="楷体_GB2312" pitchFamily="49" charset="-122"/>
              </a:rPr>
              <a:t>次数</a:t>
            </a:r>
            <a:r>
              <a:rPr lang="en-US" altLang="zh-CN" b="1" dirty="0">
                <a:latin typeface="Times New Roman" panose="02020603050405020304" pitchFamily="18" charset="0"/>
                <a:ea typeface="楷体_GB2312" pitchFamily="49" charset="-122"/>
              </a:rPr>
              <a:t>, </a:t>
            </a:r>
            <a:r>
              <a:rPr lang="en-US" altLang="zh-CN" b="1" i="1" dirty="0">
                <a:latin typeface="Times New Roman" panose="02020603050405020304" pitchFamily="18" charset="0"/>
                <a:ea typeface="楷体_GB2312" pitchFamily="49" charset="-122"/>
              </a:rPr>
              <a:t>p</a:t>
            </a:r>
            <a:r>
              <a:rPr lang="en-US" altLang="zh-CN" b="1"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是每次试验中 </a:t>
            </a:r>
            <a:r>
              <a:rPr lang="en-US" altLang="zh-CN" b="1" i="1" dirty="0">
                <a:latin typeface="Times New Roman" panose="02020603050405020304" pitchFamily="18" charset="0"/>
                <a:ea typeface="楷体_GB2312" pitchFamily="49" charset="-122"/>
              </a:rPr>
              <a:t>A </a:t>
            </a:r>
            <a:r>
              <a:rPr lang="zh-CN" altLang="en-US" b="1" dirty="0">
                <a:latin typeface="Times New Roman" panose="02020603050405020304" pitchFamily="18" charset="0"/>
                <a:ea typeface="楷体_GB2312" pitchFamily="49" charset="-122"/>
              </a:rPr>
              <a:t>发生的概率，则</a:t>
            </a:r>
            <a:endParaRPr lang="zh-CN" altLang="en-US" b="1" dirty="0">
              <a:latin typeface="Times New Roman" panose="02020603050405020304" pitchFamily="18" charset="0"/>
              <a:ea typeface="楷体_GB2312" pitchFamily="49" charset="-122"/>
            </a:endParaRPr>
          </a:p>
        </p:txBody>
      </p:sp>
      <p:grpSp>
        <p:nvGrpSpPr>
          <p:cNvPr id="2" name="Group 6"/>
          <p:cNvGrpSpPr/>
          <p:nvPr/>
        </p:nvGrpSpPr>
        <p:grpSpPr>
          <a:xfrm>
            <a:off x="898843" y="2984500"/>
            <a:ext cx="1819275" cy="579438"/>
            <a:chOff x="416" y="1915"/>
            <a:chExt cx="1146" cy="365"/>
          </a:xfrm>
        </p:grpSpPr>
        <p:graphicFrame>
          <p:nvGraphicFramePr>
            <p:cNvPr id="5125" name="Object 7"/>
            <p:cNvGraphicFramePr>
              <a:graphicFrameLocks noChangeAspect="1"/>
            </p:cNvGraphicFramePr>
            <p:nvPr/>
          </p:nvGraphicFramePr>
          <p:xfrm>
            <a:off x="416" y="2036"/>
            <a:ext cx="712" cy="216"/>
          </p:xfrm>
          <a:graphic>
            <a:graphicData uri="http://schemas.openxmlformats.org/presentationml/2006/ole">
              <mc:AlternateContent xmlns:mc="http://schemas.openxmlformats.org/markup-compatibility/2006">
                <mc:Choice xmlns:v="urn:schemas-microsoft-com:vml" Requires="v">
                  <p:oleObj spid="_x0000_s0" name="" r:id="rId1" imgW="1484630" imgH="444500" progId="Equation.3">
                    <p:embed/>
                  </p:oleObj>
                </mc:Choice>
                <mc:Fallback>
                  <p:oleObj name="" r:id="rId1" imgW="1484630" imgH="444500" progId="Equation.3">
                    <p:embed/>
                    <p:pic>
                      <p:nvPicPr>
                        <p:cNvPr id="0" name="Object 7"/>
                        <p:cNvPicPr/>
                        <p:nvPr/>
                      </p:nvPicPr>
                      <p:blipFill>
                        <a:blip r:embed="rId2">
                          <a:clrChange>
                            <a:clrFrom>
                              <a:srgbClr val="000000"/>
                            </a:clrFrom>
                            <a:clrTo>
                              <a:srgbClr val="402000"/>
                            </a:clrTo>
                          </a:clrChange>
                        </a:blip>
                        <a:stretch>
                          <a:fillRect/>
                        </a:stretch>
                      </p:blipFill>
                      <p:spPr>
                        <a:xfrm>
                          <a:off x="416" y="2036"/>
                          <a:ext cx="712" cy="216"/>
                        </a:xfrm>
                        <a:prstGeom prst="rect">
                          <a:avLst/>
                        </a:prstGeom>
                        <a:noFill/>
                        <a:ln w="38100">
                          <a:noFill/>
                          <a:miter/>
                        </a:ln>
                      </p:spPr>
                    </p:pic>
                  </p:oleObj>
                </mc:Fallback>
              </mc:AlternateContent>
            </a:graphicData>
          </a:graphic>
        </p:graphicFrame>
        <p:sp>
          <p:nvSpPr>
            <p:cNvPr id="5133" name="Text Box 8"/>
            <p:cNvSpPr txBox="1"/>
            <p:nvPr/>
          </p:nvSpPr>
          <p:spPr>
            <a:xfrm>
              <a:off x="1190" y="1915"/>
              <a:ext cx="372"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有</a:t>
              </a:r>
              <a:endParaRPr lang="zh-CN" altLang="en-US" sz="3200" b="1" dirty="0">
                <a:latin typeface="Times New Roman" panose="02020603050405020304" pitchFamily="18" charset="0"/>
                <a:ea typeface="楷体_GB2312" pitchFamily="49" charset="-122"/>
              </a:endParaRPr>
            </a:p>
          </p:txBody>
        </p:sp>
      </p:grpSp>
      <p:graphicFrame>
        <p:nvGraphicFramePr>
          <p:cNvPr id="1558537" name="Object 9"/>
          <p:cNvGraphicFramePr>
            <a:graphicFrameLocks noChangeAspect="1"/>
          </p:cNvGraphicFramePr>
          <p:nvPr/>
        </p:nvGraphicFramePr>
        <p:xfrm>
          <a:off x="1838643" y="3678238"/>
          <a:ext cx="3632200" cy="1041400"/>
        </p:xfrm>
        <a:graphic>
          <a:graphicData uri="http://schemas.openxmlformats.org/presentationml/2006/ole">
            <mc:AlternateContent xmlns:mc="http://schemas.openxmlformats.org/markup-compatibility/2006">
              <mc:Choice xmlns:v="urn:schemas-microsoft-com:vml" Requires="v">
                <p:oleObj spid="_x0000_s3" name="" r:id="rId3" imgW="4781550" imgH="1358900" progId="Equation.3">
                  <p:embed/>
                </p:oleObj>
              </mc:Choice>
              <mc:Fallback>
                <p:oleObj name="" r:id="rId3" imgW="4781550" imgH="1358900" progId="Equation.3">
                  <p:embed/>
                  <p:pic>
                    <p:nvPicPr>
                      <p:cNvPr id="0" name="Object 9"/>
                      <p:cNvPicPr/>
                      <p:nvPr/>
                    </p:nvPicPr>
                    <p:blipFill>
                      <a:blip r:embed="rId4">
                        <a:clrChange>
                          <a:clrFrom>
                            <a:srgbClr val="000000"/>
                          </a:clrFrom>
                          <a:clrTo>
                            <a:srgbClr val="402000"/>
                          </a:clrTo>
                        </a:clrChange>
                      </a:blip>
                      <a:stretch>
                        <a:fillRect/>
                      </a:stretch>
                    </p:blipFill>
                    <p:spPr>
                      <a:xfrm>
                        <a:off x="1838643" y="3678238"/>
                        <a:ext cx="3632200" cy="1041400"/>
                      </a:xfrm>
                      <a:prstGeom prst="rect">
                        <a:avLst/>
                      </a:prstGeom>
                      <a:noFill/>
                      <a:ln w="38100">
                        <a:noFill/>
                        <a:miter/>
                      </a:ln>
                    </p:spPr>
                  </p:pic>
                </p:oleObj>
              </mc:Fallback>
            </mc:AlternateContent>
          </a:graphicData>
        </a:graphic>
      </p:graphicFrame>
      <p:sp>
        <p:nvSpPr>
          <p:cNvPr id="1558538" name="Text Box 10"/>
          <p:cNvSpPr txBox="1"/>
          <p:nvPr/>
        </p:nvSpPr>
        <p:spPr>
          <a:xfrm>
            <a:off x="755968" y="4889500"/>
            <a:ext cx="590550" cy="579438"/>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或</a:t>
            </a:r>
            <a:endParaRPr lang="zh-CN" altLang="en-US" sz="3200" b="1" dirty="0">
              <a:latin typeface="Times New Roman" panose="02020603050405020304" pitchFamily="18" charset="0"/>
              <a:ea typeface="楷体_GB2312" pitchFamily="49" charset="-122"/>
            </a:endParaRPr>
          </a:p>
        </p:txBody>
      </p:sp>
      <p:graphicFrame>
        <p:nvGraphicFramePr>
          <p:cNvPr id="1558539" name="Object 11"/>
          <p:cNvGraphicFramePr>
            <a:graphicFrameLocks noChangeAspect="1"/>
          </p:cNvGraphicFramePr>
          <p:nvPr/>
        </p:nvGraphicFramePr>
        <p:xfrm>
          <a:off x="1837055" y="4797425"/>
          <a:ext cx="3568700" cy="1041400"/>
        </p:xfrm>
        <a:graphic>
          <a:graphicData uri="http://schemas.openxmlformats.org/presentationml/2006/ole">
            <mc:AlternateContent xmlns:mc="http://schemas.openxmlformats.org/markup-compatibility/2006">
              <mc:Choice xmlns:v="urn:schemas-microsoft-com:vml" Requires="v">
                <p:oleObj spid="_x0000_s4" name="" r:id="rId5" imgW="4705985" imgH="1358900" progId="Equation.3">
                  <p:embed/>
                </p:oleObj>
              </mc:Choice>
              <mc:Fallback>
                <p:oleObj name="" r:id="rId5" imgW="4705985" imgH="1358900" progId="Equation.3">
                  <p:embed/>
                  <p:pic>
                    <p:nvPicPr>
                      <p:cNvPr id="0" name="Object 11"/>
                      <p:cNvPicPr/>
                      <p:nvPr/>
                    </p:nvPicPr>
                    <p:blipFill>
                      <a:blip r:embed="rId6">
                        <a:clrChange>
                          <a:clrFrom>
                            <a:srgbClr val="000000"/>
                          </a:clrFrom>
                          <a:clrTo>
                            <a:srgbClr val="402000"/>
                          </a:clrTo>
                        </a:clrChange>
                      </a:blip>
                      <a:stretch>
                        <a:fillRect/>
                      </a:stretch>
                    </p:blipFill>
                    <p:spPr>
                      <a:xfrm>
                        <a:off x="1837055" y="4797425"/>
                        <a:ext cx="3568700" cy="1041400"/>
                      </a:xfrm>
                      <a:prstGeom prst="rect">
                        <a:avLst/>
                      </a:prstGeom>
                      <a:noFill/>
                      <a:ln w="38100">
                        <a:noFill/>
                        <a:miter/>
                      </a:ln>
                    </p:spPr>
                  </p:pic>
                </p:oleObj>
              </mc:Fallback>
            </mc:AlternateContent>
          </a:graphicData>
        </a:graphic>
      </p:graphicFrame>
      <p:grpSp>
        <p:nvGrpSpPr>
          <p:cNvPr id="5" name="Group 12"/>
          <p:cNvGrpSpPr/>
          <p:nvPr/>
        </p:nvGrpSpPr>
        <p:grpSpPr>
          <a:xfrm>
            <a:off x="5077143" y="5661025"/>
            <a:ext cx="2860675" cy="939800"/>
            <a:chOff x="326" y="3460"/>
            <a:chExt cx="1802" cy="592"/>
          </a:xfrm>
        </p:grpSpPr>
        <p:sp>
          <p:nvSpPr>
            <p:cNvPr id="5132" name="Text Box 13"/>
            <p:cNvSpPr txBox="1"/>
            <p:nvPr/>
          </p:nvSpPr>
          <p:spPr>
            <a:xfrm>
              <a:off x="326" y="3552"/>
              <a:ext cx="372" cy="365"/>
            </a:xfrm>
            <a:prstGeom prst="rect">
              <a:avLst/>
            </a:prstGeom>
            <a:noFill/>
            <a:ln w="9525">
              <a:noFill/>
            </a:ln>
          </p:spPr>
          <p:txBody>
            <a:bodyPr wrap="none">
              <a:spAutoFit/>
            </a:bodyPr>
            <a:lstStyle/>
            <a:p>
              <a:pPr eaLnBrk="1" hangingPunct="1"/>
              <a:r>
                <a:rPr lang="zh-CN" altLang="en-US" sz="3200" b="1" dirty="0">
                  <a:latin typeface="Times New Roman" panose="02020603050405020304" pitchFamily="18" charset="0"/>
                  <a:ea typeface="楷体_GB2312" pitchFamily="49" charset="-122"/>
                </a:rPr>
                <a:t>故</a:t>
              </a:r>
              <a:endParaRPr lang="zh-CN" altLang="en-US" sz="3200" b="1" dirty="0">
                <a:latin typeface="Times New Roman" panose="02020603050405020304" pitchFamily="18" charset="0"/>
                <a:ea typeface="楷体_GB2312" pitchFamily="49" charset="-122"/>
              </a:endParaRPr>
            </a:p>
          </p:txBody>
        </p:sp>
        <p:graphicFrame>
          <p:nvGraphicFramePr>
            <p:cNvPr id="5124" name="Object 14"/>
            <p:cNvGraphicFramePr>
              <a:graphicFrameLocks noChangeAspect="1"/>
            </p:cNvGraphicFramePr>
            <p:nvPr/>
          </p:nvGraphicFramePr>
          <p:xfrm>
            <a:off x="728" y="3460"/>
            <a:ext cx="1400" cy="592"/>
          </p:xfrm>
          <a:graphic>
            <a:graphicData uri="http://schemas.openxmlformats.org/presentationml/2006/ole">
              <mc:AlternateContent xmlns:mc="http://schemas.openxmlformats.org/markup-compatibility/2006">
                <mc:Choice xmlns:v="urn:schemas-microsoft-com:vml" Requires="v">
                  <p:oleObj spid="_x0000_s6" name="" r:id="rId7" imgW="2919095" imgH="1233170" progId="Equation.3">
                    <p:embed/>
                  </p:oleObj>
                </mc:Choice>
                <mc:Fallback>
                  <p:oleObj name="" r:id="rId7" imgW="2919095" imgH="1233170" progId="Equation.3">
                    <p:embed/>
                    <p:pic>
                      <p:nvPicPr>
                        <p:cNvPr id="0" name="Object 14"/>
                        <p:cNvPicPr/>
                        <p:nvPr/>
                      </p:nvPicPr>
                      <p:blipFill>
                        <a:blip r:embed="rId8">
                          <a:clrChange>
                            <a:clrFrom>
                              <a:srgbClr val="000000"/>
                            </a:clrFrom>
                            <a:clrTo>
                              <a:srgbClr val="402000"/>
                            </a:clrTo>
                          </a:clrChange>
                        </a:blip>
                        <a:stretch>
                          <a:fillRect/>
                        </a:stretch>
                      </p:blipFill>
                      <p:spPr>
                        <a:xfrm>
                          <a:off x="728" y="3460"/>
                          <a:ext cx="1400" cy="592"/>
                        </a:xfrm>
                        <a:prstGeom prst="rect">
                          <a:avLst/>
                        </a:prstGeom>
                        <a:noFill/>
                        <a:ln w="38100">
                          <a:noFill/>
                          <a:miter/>
                        </a:ln>
                      </p:spPr>
                    </p:pic>
                  </p:oleObj>
                </mc:Fallback>
              </mc:AlternateContent>
            </a:graphicData>
          </a:graphic>
        </p:graphicFrame>
      </p:grpSp>
      <p:pic>
        <p:nvPicPr>
          <p:cNvPr id="5131" name="Picture 20" descr="贝努里"/>
          <p:cNvPicPr>
            <a:picLocks noChangeAspect="1"/>
          </p:cNvPicPr>
          <p:nvPr/>
        </p:nvPicPr>
        <p:blipFill>
          <a:blip r:embed="rId9"/>
          <a:stretch>
            <a:fillRect/>
          </a:stretch>
        </p:blipFill>
        <p:spPr>
          <a:xfrm>
            <a:off x="7142480" y="0"/>
            <a:ext cx="1252538" cy="1981200"/>
          </a:xfrm>
          <a:prstGeom prst="rect">
            <a:avLst/>
          </a:prstGeom>
          <a:noFill/>
          <a:ln w="9525">
            <a:noFill/>
          </a:ln>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58532"/>
                                        </p:tgtEl>
                                        <p:attrNameLst>
                                          <p:attrName>style.visibility</p:attrName>
                                        </p:attrNameLst>
                                      </p:cBhvr>
                                      <p:to>
                                        <p:strVal val="visible"/>
                                      </p:to>
                                    </p:set>
                                    <p:animEffect transition="in" filter="wipe(up)">
                                      <p:cBhvr>
                                        <p:cTn id="7" dur="500"/>
                                        <p:tgtEl>
                                          <p:spTgt spid="15585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58533"/>
                                        </p:tgtEl>
                                        <p:attrNameLst>
                                          <p:attrName>style.visibility</p:attrName>
                                        </p:attrNameLst>
                                      </p:cBhvr>
                                      <p:to>
                                        <p:strVal val="visible"/>
                                      </p:to>
                                    </p:set>
                                    <p:animEffect transition="in" filter="wipe(up)">
                                      <p:cBhvr>
                                        <p:cTn id="12" dur="500"/>
                                        <p:tgtEl>
                                          <p:spTgt spid="15585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58537"/>
                                        </p:tgtEl>
                                        <p:attrNameLst>
                                          <p:attrName>style.visibility</p:attrName>
                                        </p:attrNameLst>
                                      </p:cBhvr>
                                      <p:to>
                                        <p:strVal val="visible"/>
                                      </p:to>
                                    </p:set>
                                    <p:animEffect transition="in" filter="wipe(up)">
                                      <p:cBhvr>
                                        <p:cTn id="22" dur="500"/>
                                        <p:tgtEl>
                                          <p:spTgt spid="15585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58538"/>
                                        </p:tgtEl>
                                        <p:attrNameLst>
                                          <p:attrName>style.visibility</p:attrName>
                                        </p:attrNameLst>
                                      </p:cBhvr>
                                      <p:to>
                                        <p:strVal val="visible"/>
                                      </p:to>
                                    </p:set>
                                    <p:animEffect transition="in" filter="wipe(up)">
                                      <p:cBhvr>
                                        <p:cTn id="27" dur="500"/>
                                        <p:tgtEl>
                                          <p:spTgt spid="15585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58539"/>
                                        </p:tgtEl>
                                        <p:attrNameLst>
                                          <p:attrName>style.visibility</p:attrName>
                                        </p:attrNameLst>
                                      </p:cBhvr>
                                      <p:to>
                                        <p:strVal val="visible"/>
                                      </p:to>
                                    </p:set>
                                    <p:animEffect transition="in" filter="wipe(up)">
                                      <p:cBhvr>
                                        <p:cTn id="32" dur="500"/>
                                        <p:tgtEl>
                                          <p:spTgt spid="1558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2" grpId="0"/>
      <p:bldP spid="1558533" grpId="0"/>
      <p:bldP spid="15585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2" name="Text Box 4"/>
          <p:cNvSpPr txBox="1"/>
          <p:nvPr/>
        </p:nvSpPr>
        <p:spPr>
          <a:xfrm>
            <a:off x="683578" y="332740"/>
            <a:ext cx="4471035" cy="583565"/>
          </a:xfrm>
          <a:prstGeom prst="rect">
            <a:avLst/>
          </a:prstGeom>
          <a:noFill/>
          <a:ln w="9525">
            <a:noFill/>
          </a:ln>
        </p:spPr>
        <p:txBody>
          <a:bodyPr wrap="none">
            <a:spAutoFit/>
          </a:bodyPr>
          <a:lstStyle/>
          <a:p>
            <a:pPr eaLnBrk="1" hangingPunct="1"/>
            <a:r>
              <a:rPr lang="zh-CN" altLang="en-US" sz="3200" b="1" dirty="0">
                <a:solidFill>
                  <a:schemeClr val="accent2"/>
                </a:solidFill>
                <a:latin typeface="黑体" panose="02010609060101010101" pitchFamily="2" charset="-122"/>
                <a:ea typeface="黑体" panose="02010609060101010101" pitchFamily="2" charset="-122"/>
              </a:rPr>
              <a:t>伯努利家族</a:t>
            </a:r>
            <a:r>
              <a:rPr lang="en-US" altLang="zh-CN" sz="3200" b="1" dirty="0">
                <a:solidFill>
                  <a:schemeClr val="accent2"/>
                </a:solidFill>
                <a:latin typeface="黑体" panose="02010609060101010101" pitchFamily="2" charset="-122"/>
                <a:ea typeface="黑体" panose="02010609060101010101" pitchFamily="2" charset="-122"/>
              </a:rPr>
              <a:t>-</a:t>
            </a:r>
            <a:r>
              <a:rPr lang="zh-CN" altLang="en-US" sz="3200" b="1" dirty="0">
                <a:solidFill>
                  <a:schemeClr val="accent2"/>
                </a:solidFill>
                <a:latin typeface="黑体" panose="02010609060101010101" pitchFamily="2" charset="-122"/>
                <a:ea typeface="黑体" panose="02010609060101010101" pitchFamily="2" charset="-122"/>
              </a:rPr>
              <a:t>瑞士巴塞尔</a:t>
            </a:r>
            <a:endParaRPr lang="zh-CN" altLang="en-US" sz="3200" b="1" dirty="0">
              <a:solidFill>
                <a:schemeClr val="accent2"/>
              </a:solidFill>
              <a:latin typeface="黑体" panose="02010609060101010101" pitchFamily="2" charset="-122"/>
              <a:ea typeface="黑体" panose="02010609060101010101" pitchFamily="2" charset="-122"/>
            </a:endParaRPr>
          </a:p>
        </p:txBody>
      </p:sp>
      <p:pic>
        <p:nvPicPr>
          <p:cNvPr id="102" name="图片 101"/>
          <p:cNvPicPr/>
          <p:nvPr/>
        </p:nvPicPr>
        <p:blipFill>
          <a:blip r:embed="rId1"/>
          <a:stretch>
            <a:fillRect/>
          </a:stretch>
        </p:blipFill>
        <p:spPr>
          <a:xfrm>
            <a:off x="323850" y="1168400"/>
            <a:ext cx="5969635" cy="4312920"/>
          </a:xfrm>
          <a:prstGeom prst="rect">
            <a:avLst/>
          </a:prstGeom>
          <a:noFill/>
          <a:ln w="9525">
            <a:noFill/>
          </a:ln>
        </p:spPr>
      </p:pic>
      <p:sp>
        <p:nvSpPr>
          <p:cNvPr id="6156" name="Text Box 5"/>
          <p:cNvSpPr txBox="1"/>
          <p:nvPr/>
        </p:nvSpPr>
        <p:spPr>
          <a:xfrm>
            <a:off x="251460" y="5589270"/>
            <a:ext cx="7840980" cy="1014730"/>
          </a:xfrm>
          <a:prstGeom prst="rect">
            <a:avLst/>
          </a:prstGeom>
          <a:noFill/>
          <a:ln w="9525">
            <a:noFill/>
          </a:ln>
        </p:spPr>
        <p:txBody>
          <a:bodyPr wrap="none">
            <a:spAutoFit/>
          </a:bodyPr>
          <a:lstStyle/>
          <a:p>
            <a:pPr eaLnBrk="1" hangingPunct="1"/>
            <a:r>
              <a:rPr lang="zh-CN" altLang="en-US" sz="2000" b="1" dirty="0">
                <a:latin typeface="Times New Roman" panose="02020603050405020304" pitchFamily="18" charset="0"/>
                <a:ea typeface="楷体_GB2312" pitchFamily="49" charset="-122"/>
              </a:rPr>
              <a:t>雅各布第一：数学家，</a:t>
            </a:r>
            <a:r>
              <a:rPr lang="en-US" altLang="zh-CN" sz="2000" b="1" dirty="0">
                <a:latin typeface="Times New Roman" panose="02020603050405020304" pitchFamily="18" charset="0"/>
                <a:ea typeface="楷体_GB2312" pitchFamily="49" charset="-122"/>
              </a:rPr>
              <a:t> </a:t>
            </a:r>
            <a:r>
              <a:rPr lang="zh-CN" altLang="en-US" sz="2000" b="1" dirty="0">
                <a:latin typeface="Times New Roman" panose="02020603050405020304" pitchFamily="18" charset="0"/>
                <a:ea typeface="楷体_GB2312" pitchFamily="49" charset="-122"/>
              </a:rPr>
              <a:t>概率论奠基者，最早使用</a:t>
            </a:r>
            <a:r>
              <a:rPr lang="en-US" altLang="zh-CN" sz="2000" b="1" dirty="0">
                <a:latin typeface="Times New Roman" panose="02020603050405020304" pitchFamily="18" charset="0"/>
                <a:ea typeface="楷体_GB2312" pitchFamily="49" charset="-122"/>
              </a:rPr>
              <a:t>“</a:t>
            </a:r>
            <a:r>
              <a:rPr lang="zh-CN" altLang="en-US" sz="2000" b="1" dirty="0">
                <a:latin typeface="Times New Roman" panose="02020603050405020304" pitchFamily="18" charset="0"/>
                <a:ea typeface="楷体_GB2312" pitchFamily="49" charset="-122"/>
              </a:rPr>
              <a:t>积分</a:t>
            </a:r>
            <a:r>
              <a:rPr lang="en-US" altLang="zh-CN" sz="2000" b="1" dirty="0">
                <a:latin typeface="Times New Roman" panose="02020603050405020304" pitchFamily="18" charset="0"/>
                <a:ea typeface="楷体_GB2312" pitchFamily="49" charset="-122"/>
              </a:rPr>
              <a:t>”</a:t>
            </a:r>
            <a:r>
              <a:rPr lang="zh-CN" altLang="en-US" sz="2000" b="1" dirty="0">
                <a:latin typeface="Times New Roman" panose="02020603050405020304" pitchFamily="18" charset="0"/>
                <a:ea typeface="楷体_GB2312" pitchFamily="49" charset="-122"/>
              </a:rPr>
              <a:t>术语</a:t>
            </a:r>
            <a:endParaRPr lang="zh-CN" altLang="en-US" sz="2000" b="1" dirty="0">
              <a:latin typeface="Times New Roman" panose="02020603050405020304" pitchFamily="18" charset="0"/>
              <a:ea typeface="楷体_GB2312" pitchFamily="49" charset="-122"/>
            </a:endParaRPr>
          </a:p>
          <a:p>
            <a:pPr eaLnBrk="1" hangingPunct="1"/>
            <a:r>
              <a:rPr lang="zh-CN" altLang="en-US" sz="2000" b="1" dirty="0">
                <a:latin typeface="Times New Roman" panose="02020603050405020304" pitchFamily="18" charset="0"/>
                <a:ea typeface="楷体_GB2312" pitchFamily="49" charset="-122"/>
              </a:rPr>
              <a:t>约翰第一：数学家，提出变分法和微分方程，欧拉、洛必达等的导师</a:t>
            </a:r>
            <a:endParaRPr lang="zh-CN" altLang="en-US" sz="2000" b="1" dirty="0">
              <a:latin typeface="Times New Roman" panose="02020603050405020304" pitchFamily="18" charset="0"/>
              <a:ea typeface="楷体_GB2312" pitchFamily="49" charset="-122"/>
            </a:endParaRPr>
          </a:p>
          <a:p>
            <a:pPr eaLnBrk="1" hangingPunct="1"/>
            <a:r>
              <a:rPr lang="zh-CN" altLang="en-US" sz="2000" b="1" dirty="0">
                <a:latin typeface="Times New Roman" panose="02020603050405020304" pitchFamily="18" charset="0"/>
                <a:ea typeface="楷体_GB2312" pitchFamily="49" charset="-122"/>
              </a:rPr>
              <a:t>丹尼尔第一：数学家，力学家，天文学家，提出流体力学伯努利原理</a:t>
            </a:r>
            <a:endParaRPr lang="zh-CN" altLang="en-US" sz="2000" b="1" dirty="0">
              <a:latin typeface="Times New Roman" panose="02020603050405020304" pitchFamily="18" charset="0"/>
              <a:ea typeface="楷体_GB2312" pitchFamily="49" charset="-122"/>
            </a:endParaRPr>
          </a:p>
        </p:txBody>
      </p:sp>
      <p:pic>
        <p:nvPicPr>
          <p:cNvPr id="4" name="Picture 20" descr="贝努里"/>
          <p:cNvPicPr>
            <a:picLocks noChangeAspect="1"/>
          </p:cNvPicPr>
          <p:nvPr/>
        </p:nvPicPr>
        <p:blipFill>
          <a:blip r:embed="rId2"/>
          <a:stretch>
            <a:fillRect/>
          </a:stretch>
        </p:blipFill>
        <p:spPr>
          <a:xfrm>
            <a:off x="7236460" y="188595"/>
            <a:ext cx="1252538" cy="1981200"/>
          </a:xfrm>
          <a:prstGeom prst="rect">
            <a:avLst/>
          </a:prstGeom>
          <a:noFill/>
          <a:ln w="9525">
            <a:noFill/>
          </a:ln>
        </p:spPr>
      </p:pic>
      <p:pic>
        <p:nvPicPr>
          <p:cNvPr id="5" name="图片 4"/>
          <p:cNvPicPr>
            <a:picLocks noChangeAspect="1"/>
          </p:cNvPicPr>
          <p:nvPr/>
        </p:nvPicPr>
        <p:blipFill>
          <a:blip r:embed="rId3"/>
          <a:stretch>
            <a:fillRect/>
          </a:stretch>
        </p:blipFill>
        <p:spPr>
          <a:xfrm>
            <a:off x="7236460" y="1988820"/>
            <a:ext cx="1253490" cy="1654175"/>
          </a:xfrm>
          <a:prstGeom prst="rect">
            <a:avLst/>
          </a:prstGeom>
        </p:spPr>
      </p:pic>
      <p:pic>
        <p:nvPicPr>
          <p:cNvPr id="6" name="图片 5"/>
          <p:cNvPicPr>
            <a:picLocks noChangeAspect="1"/>
          </p:cNvPicPr>
          <p:nvPr/>
        </p:nvPicPr>
        <p:blipFill>
          <a:blip r:embed="rId4"/>
          <a:stretch>
            <a:fillRect/>
          </a:stretch>
        </p:blipFill>
        <p:spPr>
          <a:xfrm>
            <a:off x="7236460" y="3644900"/>
            <a:ext cx="1260475" cy="1713230"/>
          </a:xfrm>
          <a:prstGeom prst="rect">
            <a:avLst/>
          </a:prstGeom>
        </p:spPr>
      </p:pic>
      <p:sp>
        <p:nvSpPr>
          <p:cNvPr id="7" name="圆角矩形 6"/>
          <p:cNvSpPr/>
          <p:nvPr/>
        </p:nvSpPr>
        <p:spPr>
          <a:xfrm>
            <a:off x="323850" y="2348865"/>
            <a:ext cx="1223645" cy="575945"/>
          </a:xfrm>
          <a:prstGeom prst="roundRect">
            <a:avLst/>
          </a:prstGeom>
          <a:noFill/>
          <a:ln w="9525" cap="flat" cmpd="sng" algn="ctr">
            <a:solidFill>
              <a:schemeClr val="accent6">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TW" altLang="en-US" sz="2800" b="0" i="0" u="none" strike="noStrike" cap="none" normalizeH="0" baseline="0">
              <a:ln>
                <a:noFill/>
              </a:ln>
              <a:solidFill>
                <a:schemeClr val="tx1"/>
              </a:solidFill>
              <a:effectLst/>
              <a:latin typeface="Times New Roman" panose="02020603050405020304" pitchFamily="18" charset="0"/>
              <a:ea typeface="華康少女文字W3(P)" pitchFamily="2" charset="-120"/>
            </a:endParaRPr>
          </a:p>
        </p:txBody>
      </p:sp>
      <p:sp>
        <p:nvSpPr>
          <p:cNvPr id="8" name="圆角矩形 7"/>
          <p:cNvSpPr/>
          <p:nvPr/>
        </p:nvSpPr>
        <p:spPr>
          <a:xfrm>
            <a:off x="3559810" y="2348865"/>
            <a:ext cx="1223645" cy="575945"/>
          </a:xfrm>
          <a:prstGeom prst="roundRect">
            <a:avLst/>
          </a:prstGeom>
          <a:noFill/>
          <a:ln w="9525" cap="flat" cmpd="sng" algn="ctr">
            <a:solidFill>
              <a:schemeClr val="accent6">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TW" altLang="en-US" sz="2800" b="0" i="0" u="none" strike="noStrike" cap="none" normalizeH="0" baseline="0">
              <a:ln>
                <a:noFill/>
              </a:ln>
              <a:solidFill>
                <a:schemeClr val="tx1"/>
              </a:solidFill>
              <a:effectLst/>
              <a:latin typeface="Times New Roman" panose="02020603050405020304" pitchFamily="18" charset="0"/>
              <a:ea typeface="華康少女文字W3(P)" pitchFamily="2" charset="-120"/>
            </a:endParaRPr>
          </a:p>
        </p:txBody>
      </p:sp>
      <p:sp>
        <p:nvSpPr>
          <p:cNvPr id="9" name="圆角矩形 8"/>
          <p:cNvSpPr/>
          <p:nvPr/>
        </p:nvSpPr>
        <p:spPr>
          <a:xfrm>
            <a:off x="3686810" y="3789045"/>
            <a:ext cx="1223645" cy="575945"/>
          </a:xfrm>
          <a:prstGeom prst="roundRect">
            <a:avLst/>
          </a:prstGeom>
          <a:noFill/>
          <a:ln w="9525" cap="flat" cmpd="sng" algn="ctr">
            <a:solidFill>
              <a:schemeClr val="accent6">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TW" altLang="en-US" sz="2800" b="0" i="0" u="none" strike="noStrike" cap="none" normalizeH="0" baseline="0">
              <a:ln>
                <a:noFill/>
              </a:ln>
              <a:solidFill>
                <a:schemeClr val="tx1"/>
              </a:solidFill>
              <a:effectLst/>
              <a:latin typeface="Times New Roman" panose="02020603050405020304" pitchFamily="18" charset="0"/>
              <a:ea typeface="華康少女文字W3(P)" pitchFamily="2" charset="-120"/>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3000" fill="hold">
                                          <p:stCondLst>
                                            <p:cond delay="0"/>
                                          </p:stCondLst>
                                        </p:cTn>
                                        <p:tgtEl>
                                          <p:spTgt spid="1558532"/>
                                        </p:tgtEl>
                                        <p:attrNameLst>
                                          <p:attrName>style.visibility</p:attrName>
                                        </p:attrNameLst>
                                      </p:cBhvr>
                                      <p:to>
                                        <p:strVal val="visible"/>
                                      </p:to>
                                    </p:set>
                                    <p:animEffect transition="in" filter="wipe(up)">
                                      <p:cBhvr>
                                        <p:cTn id="7" dur="3000"/>
                                        <p:tgtEl>
                                          <p:spTgt spid="15585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2" grpId="0"/>
      <p:bldP spid="6156" grpId="0"/>
      <p:bldP spid="6156" grpId="1"/>
      <p:bldP spid="7" grpId="0" animBg="1"/>
      <p:bldP spid="7" grpId="1" animBg="1"/>
      <p:bldP spid="8" grpId="0" animBg="1"/>
      <p:bldP spid="8" grpId="1" animBg="1"/>
      <p:bldP spid="9" grpId="0" animBg="1"/>
      <p:bldP spid="9" grpId="1" animBg="1"/>
    </p:bldLst>
  </p:timing>
</p:sld>
</file>

<file path=ppt/tags/tag1.xml><?xml version="1.0" encoding="utf-8"?>
<p:tagLst xmlns:p="http://schemas.openxmlformats.org/presentationml/2006/main">
  <p:tag name="COMMONDATA" val="eyJoZGlkIjoiN2M0ZWYyNDkzMDQ4YTQxMmVhNzUxNmFjMWI4ZDBhNDAifQ=="/>
</p:tagLst>
</file>

<file path=ppt/theme/theme1.xml><?xml version="1.0" encoding="utf-8"?>
<a:theme xmlns:a="http://schemas.openxmlformats.org/drawingml/2006/main" name="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PMingLiU"/>
        <a:cs typeface=""/>
      </a:majorFont>
      <a:minorFont>
        <a:latin typeface="Times New Roman"/>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TW" altLang="en-US" sz="2800" b="0" i="0" u="none" strike="noStrike" cap="none" normalizeH="0" baseline="0" smtClean="0">
            <a:ln>
              <a:noFill/>
            </a:ln>
            <a:solidFill>
              <a:schemeClr val="tx1"/>
            </a:solidFill>
            <a:effectLst/>
            <a:latin typeface="Times New Roman" panose="02020603050405020304" pitchFamily="18" charset="0"/>
            <a:ea typeface="華康少女文字W3(P)" pitchFamily="2"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TW" altLang="en-US" sz="2800" b="0" i="0" u="none" strike="noStrike" cap="none" normalizeH="0" baseline="0" smtClean="0">
            <a:ln>
              <a:noFill/>
            </a:ln>
            <a:solidFill>
              <a:schemeClr val="tx1"/>
            </a:solidFill>
            <a:effectLst/>
            <a:latin typeface="Times New Roman" panose="02020603050405020304" pitchFamily="18" charset="0"/>
            <a:ea typeface="華康少女文字W3(P)" pitchFamily="2" charset="-12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Office\Templates\簡報設計範本\NOTEBOOK.POT</Template>
  <TotalTime>0</TotalTime>
  <Words>3916</Words>
  <Application>WPS 演示</Application>
  <PresentationFormat>全屏显示(4:3)</PresentationFormat>
  <Paragraphs>416</Paragraphs>
  <Slides>54</Slides>
  <Notes>25</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200</vt:i4>
      </vt:variant>
      <vt:variant>
        <vt:lpstr>幻灯片标题</vt:lpstr>
      </vt:variant>
      <vt:variant>
        <vt:i4>54</vt:i4>
      </vt:variant>
    </vt:vector>
  </HeadingPairs>
  <TitlesOfParts>
    <vt:vector size="271" baseType="lpstr">
      <vt:lpstr>Arial</vt:lpstr>
      <vt:lpstr>宋体</vt:lpstr>
      <vt:lpstr>Wingdings</vt:lpstr>
      <vt:lpstr>Times New Roman</vt:lpstr>
      <vt:lpstr>華康少女文字W3(P)</vt:lpstr>
      <vt:lpstr>MingLiU</vt:lpstr>
      <vt:lpstr>PMingLiU</vt:lpstr>
      <vt:lpstr>Monotype Sorts</vt:lpstr>
      <vt:lpstr>Wingdings</vt:lpstr>
      <vt:lpstr>黑体</vt:lpstr>
      <vt:lpstr>楷体_GB2312</vt:lpstr>
      <vt:lpstr>新宋体</vt:lpstr>
      <vt:lpstr>微软雅黑</vt:lpstr>
      <vt:lpstr>Arial Unicode MS</vt:lpstr>
      <vt:lpstr>华文行楷</vt:lpstr>
      <vt:lpstr>Symbol</vt:lpstr>
      <vt:lpstr>Notebook</vt:lpstr>
      <vt:lpstr>Equation.DSMT4</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Equation.3</vt:lpstr>
      <vt:lpstr>Equation.3</vt:lpstr>
      <vt:lpstr>Equation.3</vt:lpstr>
      <vt:lpstr>Equation.3</vt:lpstr>
      <vt:lpstr>Equation.3</vt:lpstr>
      <vt:lpstr>Equation.3</vt:lpstr>
      <vt:lpstr>Equation.3</vt:lpstr>
      <vt:lpstr>Equation.3</vt:lpstr>
      <vt:lpstr>Equation.DSMT4</vt:lpstr>
      <vt:lpstr>Equation.DSMT4</vt:lpstr>
      <vt:lpstr>Equation.DSMT4</vt:lpstr>
      <vt:lpstr>Equation.DSMT4</vt:lpstr>
      <vt:lpstr>Equation.DSMT4</vt:lpstr>
      <vt:lpstr>Equation.DSMT4</vt:lpstr>
      <vt:lpstr>Equation.DSMT4</vt:lpstr>
      <vt:lpstr>Equation.DSMT4</vt:lpstr>
      <vt:lpstr>Equation.DSMT4</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Equation.3</vt:lpstr>
      <vt:lpstr>Equation.3</vt:lpstr>
      <vt:lpstr>Equation.3</vt:lpstr>
      <vt:lpstr>Equation.DSMT4</vt:lpstr>
      <vt:lpstr>Equation.3</vt:lpstr>
      <vt:lpstr>Equation.3</vt:lpstr>
      <vt:lpstr>Equation.3</vt:lpstr>
      <vt:lpstr>Equation.3</vt:lpstr>
      <vt:lpstr>Equation.3</vt:lpstr>
      <vt:lpstr>Equation.3</vt:lpstr>
      <vt:lpstr>Equation.3</vt:lpstr>
      <vt:lpstr>Equation.DSMT4</vt:lpstr>
      <vt:lpstr>Equation.DSMT4</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Networks</dc:title>
  <dc:creator>KOKA</dc:creator>
  <cp:lastModifiedBy>嘉婧</cp:lastModifiedBy>
  <cp:revision>968</cp:revision>
  <dcterms:created xsi:type="dcterms:W3CDTF">2000-11-07T09:00:00Z</dcterms:created>
  <dcterms:modified xsi:type="dcterms:W3CDTF">2024-05-20T15:56:40Z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021FA6CEE3E84A1EBA01F7A5B927AF4F_13</vt:lpwstr>
  </property>
  <property fmtid="{D5CDD505-2E9C-101B-9397-08002B2CF9AE}" pid="3" name="KSOProductBuildVer">
    <vt:lpwstr>2052-12.1.0.16729</vt:lpwstr>
  </property>
</Properties>
</file>